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BDDB8-E5FD-BC3B-48C5-BDD429A4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FFAD36-8042-A031-EAF6-2AF3D593B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76D76-6CF5-A888-D3E1-05511C4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5AAF4-509C-5BDC-F1A6-CF421936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7AC13-7742-4995-A574-0A577DBE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6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E3FC9-0893-3025-778C-08507432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CAEB9-F85B-D53F-A255-8EE61404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F74B0-B1F5-902C-9016-90A0692B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E063-5B3E-845A-CADD-F3311F6D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435C-E769-B9B9-6A75-46E800F2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AAC8DB-C61F-D6B8-364E-B282895C7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CFA35-4B2C-377D-9A64-E70D04FB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D285-0C4C-20A4-AA1B-2C18D5EB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B605F-C3FC-556D-FEE1-4505654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0A654-615F-A152-3BD1-612CD916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DE01-CF4E-CBE1-9AA5-A2D3C9A4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B0DE-90B1-F1E4-3664-BB76FE86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8FC51-01AF-3DFB-F2F5-FCC96D8C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62C81-3A6F-CF2D-2D9C-CFB0C5A1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5B09E-955F-F7D8-DE8A-3B9D5F0D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6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01F69-CD5F-1E43-C456-22BFF1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FBDA1-FC7D-9088-851F-7B5159D8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CDD69-03AD-6CD0-A2D0-2FAFB02E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34C7B-096D-7D64-B7FC-E079365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58262-12D8-B30B-E21D-87362D3C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B71F5-DBC6-F1F5-B1FF-C1727E78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4E7D9-2483-9A63-FF31-EFAC7F00B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0185F-DC99-6196-A75D-8A9E3447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B36AE-829F-21F2-3D6A-177D04C3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6485B-D641-35C2-7462-D94CEEE4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3A29C-FD25-9869-B25A-29182C0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1B36-C530-5BD9-9930-FBB6128E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1D060-3180-C903-70C5-ED55CD0D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A173A-7CF8-39C7-13AC-DB5721D9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0D9676-9F26-2B68-EB20-98464869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4B99A-C4F7-CB28-18D6-3B203AAA0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C71AC-8CDA-0933-0AE4-DE2607DB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CD3BB-9D65-2B38-CEC3-F46AE76D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B033AC-63A2-9BE9-62E9-E8A4214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00A0-9DE1-C9D1-8036-5BA9F1D7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E1547-4BBE-1278-6DAD-5D020176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DAF684-756D-9BD0-8053-C45B6A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4D9EB-DBBE-0725-6F91-132B013F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EBA17-D250-BFCE-CE97-51E47EE0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5CCE7-E17D-3D54-04F6-F2CBE8EF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2E131-BF5F-73AB-A2B7-7E0E8B07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410B-F541-8090-74FD-2DC2943B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7C757-E598-AE22-43A6-2E261ADE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20B78-DCA4-FBE2-F339-3129CC7D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8206E-74AB-BEC9-49B2-D5BE9A4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0E733-B1A0-2808-210A-5DA1A0EB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4665E-412B-775E-EA6E-AA11797E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4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0C917-AABC-8F54-F66E-7E6A4631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B3156-A317-F0AA-C53E-6BE33CA24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C86CC-247A-E563-EF82-FD628EA07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73E09-FB1E-C28A-EEF7-E2F6D15F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B0333-848F-5C76-EBF7-01422ACB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DD54B-9A69-B935-864D-C2916194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03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E0F307-9A34-8F2A-1488-B294E186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63F39-EE89-4C96-6E47-F307B6B3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A1F89-A20C-791B-FA44-1BE3A34B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E26AE-3E54-B919-B9C3-D7C7A7382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E08B5-6A32-A79C-F912-FF2802D10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490" name="Picture 2" descr="8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0811.我儿将你的心归</dc:title>
  <dc:creator>Yihao Zhuo</dc:creator>
  <cp:lastModifiedBy>Yihao Zhuo</cp:lastModifiedBy>
  <cp:revision>1</cp:revision>
  <dcterms:created xsi:type="dcterms:W3CDTF">2024-03-10T21:03:28Z</dcterms:created>
  <dcterms:modified xsi:type="dcterms:W3CDTF">2024-03-10T21:03:28Z</dcterms:modified>
  <dc:description>
811我儿将你的心归我
我儿我儿将你的心归我
我儿我儿将你的心归我
你的眼目也要喜悦喜悦我的道路
你的眼目也要喜悦喜悦我的道路</dc:description>
  <dc:subject>
811wejndxgw
wewejndxgw
wewejndxgw
ndymyyxyxywddl
ndymyyxyxywddl</dc:subject>
  <cp:version>1.1</cp:version>
  <dc:language>zh-CN</dc:language>
  <cp:keywords>投影</cp:keywords>
  <cp:category>投影</cp:category>
  <cp:contentStatus>索引完成</cp:contentStatus>
</cp:coreProperties>
</file>