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8A859-50DB-43C1-3131-1B9CC7CE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C6667-CFA5-112D-4457-0C75C74FC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BFB45-B391-E45E-E05D-2DC22824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90ECB-589F-66C7-A577-68FABB23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925AF-CE30-B8EE-E562-21A35DB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FC47D-05BB-18F0-E6C5-446EA4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7A6DA-2B75-2941-A122-A0DD571E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78F70-8220-47DB-E5C9-CAA1362B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BC196-EEB4-19FE-1CD5-E8B1D71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2FE9D-0FEE-C76D-AF43-D986979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B4CBB-D655-AE7F-DEDC-F477C8065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B9BAD-DD96-C46B-6BF7-1A7071AB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6D50-10FD-2C17-3C42-DA554E94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3C2B4-27FB-F2F6-D781-47B575F9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3CA3E-7DDF-F426-362B-B2FAE1E9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FBAEF-19BF-D540-7341-F3B3F1C0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F6137-6426-82E0-C497-A321A420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02815-7E13-2218-7E5C-0038E42D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D407-3C52-47D5-28D4-97144B81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9063B-191B-5E53-7E78-A977A36D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B410-9059-1ACC-1C81-C7A10110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93954-3972-68EB-577D-EF42672E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CDF8C-8B74-3FF6-3C59-4AA4A6F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78B92-6089-389E-9CB5-497BE614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532E6-1BCC-B600-4F25-D647FA4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EE9B-5F15-0C94-A4AE-B8479872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66FA4-2344-4302-4F8F-6562FA91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D88A3-70D5-191D-366B-EFE484FF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9613C-B52E-0EF8-5F1A-4328BFFB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EF7A7-A247-7518-5806-547E8F5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3C489-8F84-3A87-37FB-2BE3D0D0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97A56-7212-0786-193F-7843C150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9DFB6-0D5C-7B2D-6DD6-A7AB80E7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A1889-583B-F58A-1A71-5E46A0234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36568-A5DF-43F4-9614-83BCEBAFC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06654-730A-5B1B-9C2A-F56F0249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74623-6D4A-9F76-C6B9-B1C6E950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60706-9D42-55EE-F3B2-302D5DA1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6F47B-A8B3-B04F-177C-80D279B4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08DF-9540-25FA-E61E-9C47865F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6F292-ABA2-EB1B-28BB-2A178BF5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2C9EA-9F6B-C354-22D6-13CFA4A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2CBEDD-10F8-C9E4-6ED2-31CC585C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4AE08-5F09-B2DE-4457-B419F7C3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41AE5-BE17-792A-4EE8-94F0D192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CBB0D-27CE-808D-FA0D-7F62ACD1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23FE-9135-2656-3633-1437FFE4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9BCDE-06A4-9C31-B054-A8242741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57A37-6463-8F1B-0124-8175FEBE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C95E6-EF27-92C0-C253-7FEDA0D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F7DB3-C082-83E8-342F-C8D9C1C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87DC6-B9AD-C309-403C-E993D117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39D6B-6ABD-5312-F2F0-90493200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4F07A2-0A38-DFAC-B134-52638CFE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768F2-B666-FE30-7C6B-4CE4CE91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53DF0-72DA-A5BE-F89A-852CD179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A516-0D5E-C0CD-7201-0BC86804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057D5-01B8-8A09-A436-C8547B5B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445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21396-3CF2-4D1E-A6E0-418832EB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3FF6-E6ED-2E2D-20B8-CB17D1C4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8006-2BDC-B27D-68B6-67D8E1C25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06D6-F3DA-4464-94A3-1C8E2E996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15D13-5487-6920-AD46-D0ECF821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5B51-3F4F-660A-96EF-696E8E339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FB6-7A6A-4FAA-9F64-4EA961739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538" name="Picture 2" descr="8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4563" name="Picture 3" descr="8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0813.走出软弱</dc:title>
  <dc:creator>Yihao Zhuo</dc:creator>
  <cp:lastModifiedBy>Yihao Zhuo</cp:lastModifiedBy>
  <cp:revision>1</cp:revision>
  <dcterms:created xsi:type="dcterms:W3CDTF">2024-03-10T21:03:36Z</dcterms:created>
  <dcterms:modified xsi:type="dcterms:W3CDTF">2024-03-10T21:03:36Z</dcterms:modified>
  <dc:description>
813定出软弱
1忽然感觉自己总是那么软弱，
2亲爱的主我知道祢靠近伤心人，
1尽管无数次地告诉自己要重头来过，
2主的恩典能力在我身上更显得完全，
1总是在朝阳升起时，立志过新生活，
2压伤的芦苇栋不折断残灯也不吹灭
813走出软弱
1却总在太阳亚西时依旧颓废落寞
2慈爱主必不丢弃我，如同孤儿寡女
最伯岁月蹉跎无奈心不由已，
亲爱的主啊告诉我我该怎么做
只有主祢最了解我，只有栋体血我，
亲爱的主啊帮助我，走出软弱的漩涡</dc:description>
  <dc:subject>
813dcrr
1hrgjzjzsnmrr，
2qadzwzdmkjsxr，
1jgwscdgszjyctlg，
2zdednlzwssgxdwq，
1zszcysqs，lzgxsh，
2ysdlwdbzdcdybcm
813zcrr
1qzztyyxsyjtflm
2cazbbdqw，rtgegn
zbsyctwnxbyy，
qadzagswwgzmz
zyzmzljw，zydtxw，
qadzabzw，zcrrdxw</dc:subject>
  <cp:version>1.1</cp:version>
  <dc:language>zh-CN</dc:language>
  <cp:keywords>投影</cp:keywords>
  <cp:category>投影</cp:category>
  <cp:contentStatus>索引完成</cp:contentStatus>
</cp:coreProperties>
</file>