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D78E0-4F78-15D4-59B0-787552BF6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5DC952-68AB-ECA2-39FE-E03F941E3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A940A-53B7-5AB7-ECBD-25F7EDA9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4811-2060-417A-86F5-7397E2F2A2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6E243-6A27-B94D-42E8-CF72E7DD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17E6AD-866E-D440-E205-671828E2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CE86-C511-43F4-9967-D7583138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15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8B919-E407-AE52-AFC1-C49DCE8D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229815-43AF-C31C-369F-9261FA192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2FC5B-E01B-B754-5C23-25BA56ED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4811-2060-417A-86F5-7397E2F2A2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10270E-FB94-636E-40D7-7931F0DF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B9E71-6274-6C04-EBCA-EFA68184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CE86-C511-43F4-9967-D7583138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75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FAA41D-85E3-6E86-5CBA-AB0820F91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97D4FB-D2FA-8A1E-0073-C373503AD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28FDF-DC6D-493F-7620-CC533D18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4811-2060-417A-86F5-7397E2F2A2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063CD-C52F-C2FB-418F-C0BF52CB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486FF-567F-1C52-EA99-6D6DB0C6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CE86-C511-43F4-9967-D7583138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6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5B35C-DC10-B21A-AF6F-2D081BF9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C7BF5-5DEA-6A64-C400-CAAD88CF7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E3EDF-937A-6D78-7980-0D66526A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4811-2060-417A-86F5-7397E2F2A2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90DA3-2481-021D-B7AF-88E1C391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8DAE2-D0AC-E000-9DEE-DC0F616D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CE86-C511-43F4-9967-D7583138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24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17DC9-C6C5-F45A-91E2-871D8F4A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B03AC-63AA-7E77-7AEE-B5835DBD2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3E1712-7E0A-F1C9-2272-7A2ADF57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4811-2060-417A-86F5-7397E2F2A2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2B870-004A-EC0D-98AB-161C15EC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F4FA90-9903-F518-832B-FD754DC9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CE86-C511-43F4-9967-D7583138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94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1DE1E-EEEC-7F78-F812-0DE44841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1281-9498-4FE5-D787-FFB341A26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DB9D66-315B-F920-6738-F34B7971D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EB0C52-B27F-AA5B-B721-6BD27591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4811-2060-417A-86F5-7397E2F2A2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A6887F-8D55-57D1-3B85-D425C0A7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2771E0-D75F-32AB-789C-D044398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CE86-C511-43F4-9967-D7583138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25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FE079-F76E-5EE4-EC58-A9A73FD4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CC40E8-BE17-5B2A-E179-3CA9B1A02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9D6933-D0F7-CAE0-82DC-19DD92E28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449179-9B63-0CF4-4C1E-65580F805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DEACB4-5E17-51F5-8C8F-1E3421731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DA7D33-0060-6CBA-F418-89C74FE0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4811-2060-417A-86F5-7397E2F2A2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28954F-2955-CFEF-22D1-F5AEADA5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6A10D5-8A96-3AE6-CDC8-2A71E862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CE86-C511-43F4-9967-D7583138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16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23BF4-5E14-C7A6-08C7-F8555736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995E24-21A8-DCC1-149E-F51583F3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4811-2060-417A-86F5-7397E2F2A2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BB1298-1EC7-20F1-DBF2-F3B70022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50E032-A3FC-76EA-C8AE-2D14D152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CE86-C511-43F4-9967-D7583138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57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79645F-D4DA-F1CB-A0D3-79125A86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4811-2060-417A-86F5-7397E2F2A2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01712E-1231-EDE2-3914-6500386F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35CDC3-D6C4-8FC0-0637-13483F87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CE86-C511-43F4-9967-D7583138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87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68FFA-64DB-DE94-42A3-594B174F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0177D-B579-63A7-8F37-FD27395D2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C05A07-EF10-1551-5CAE-C9071F52C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CBD31E-F3AC-96C7-3BD4-36364BCD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4811-2060-417A-86F5-7397E2F2A2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9BBC1D-4FC1-D257-DDBC-23C528D3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24D5F-F547-82B9-FFDB-EB01692A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CE86-C511-43F4-9967-D7583138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40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223AA-FB1A-E68E-587D-C41EC3D1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8A1D6B-DC57-0572-9B4C-478A53D20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83E3F0-4C07-AB1C-F6ED-12647F46D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6ABDDA-B846-D1C6-1F8B-D85E5C85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4811-2060-417A-86F5-7397E2F2A2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94B355-05FD-DBDE-B5B6-98CFB914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A380D1-235E-E911-5F72-4F358243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CE86-C511-43F4-9967-D7583138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306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251C2C-E758-DFFD-B7EF-E130EE3F9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B0D553-75F2-CBDB-F04E-1C2234E8E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1F143-0F13-FF47-A3DD-EA8B1DC59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74811-2060-417A-86F5-7397E2F2A2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B9F30-760F-2505-1299-5F154DC29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CF4BDE-6F36-6C0C-495A-749B70123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BCE86-C511-43F4-9967-D7583138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84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7634" name="Picture 2" descr="8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0817.为我生命而预备</dc:title>
  <dc:creator>Yihao Zhuo</dc:creator>
  <cp:lastModifiedBy>Yihao Zhuo</cp:lastModifiedBy>
  <cp:revision>1</cp:revision>
  <dcterms:created xsi:type="dcterms:W3CDTF">2024-03-10T21:03:54Z</dcterms:created>
  <dcterms:modified xsi:type="dcterms:W3CDTF">2024-03-10T21:03:54Z</dcterms:modified>
  <dc:description>
817为我生命而预备
为昨日而感谢为今日而执着为明日而祈祷为国度而拼搏
我们为工作而忍耐曾有过灰心，
曾有过气馁更有过伤痛都因为我们
学习功课而不够神啊我们要谢谢栋
神啊我心灵深处谢谢栋，因祢的恩典让我学习功课，
使我明白一切环境为我生命而预备</dc:description>
  <dc:subject>
817wwsmeyb
wzregxwjrezzwmreqdwgdepb
wmwgzerncyghx，
cygqngygstdywwm
xxgkebgsawmyxxd
sawxlscxxd，ymdedrwxxgk，
swmbyqhjwwsmeyb</dc:subject>
  <cp:version>1.1</cp:version>
  <dc:language>zh-CN</dc:language>
  <cp:keywords>投影</cp:keywords>
  <cp:category>投影</cp:category>
  <cp:contentStatus>索引完成</cp:contentStatus>
</cp:coreProperties>
</file>