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9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BB813-71FA-A718-CE00-6CEB6DE53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256465-CF32-EC46-3DB8-91DB3C524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8BE0F6-2C92-6EFF-FB1D-0C33B77CB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A250-31CA-4679-8FC0-E0D82ECDB7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12A061-C5B2-DBF4-878A-182AC7493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140EFB-0B8E-222F-DF9A-29E8AC74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6D0C-D41C-4382-82FF-6BE7B3269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02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91C74-E02D-9795-A886-B0C1F64D7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16252F-B538-C5B5-C458-B7C9A867B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CA8CDE-D201-E72E-F0F6-2CCE21F03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A250-31CA-4679-8FC0-E0D82ECDB7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66CF2C-B2E8-E58D-BAEC-094957044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CE7210-312A-DE62-AF1B-BC8C86D4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6D0C-D41C-4382-82FF-6BE7B3269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06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AE39DF-5D70-7569-F0C0-B59AEBAE1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22357D-E103-B52C-6C5C-C2DB11F40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D302F6-4D61-D9D1-A043-BAAAE0F26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A250-31CA-4679-8FC0-E0D82ECDB7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59FDDA-BC4C-52A2-3C93-7F482226E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324C23-ED59-CF76-EB9F-FA7A143B1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6D0C-D41C-4382-82FF-6BE7B3269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40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0A2ED-FFDC-3E0F-7641-3AC94D014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F90A30-8CAE-CE3E-BD99-0FD7D5DF5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D8B8CA-4F51-2B81-4743-5C130D332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A250-31CA-4679-8FC0-E0D82ECDB7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DA9C55-3667-FD3D-E65C-2A87E57CA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75D996-7A8E-8B4E-CEE2-DFEEF369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6D0C-D41C-4382-82FF-6BE7B3269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32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DF8A8-8480-6105-7403-82616174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81BD5E-7E0B-4056-6C0A-B86B32D1F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726F93-95DF-ECB6-8357-BAD06BB5A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A250-31CA-4679-8FC0-E0D82ECDB7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193FC-E7AD-DBB9-AC4A-F5CFF3D7C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165463-9577-05BB-8013-B613A463E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6D0C-D41C-4382-82FF-6BE7B3269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82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A835C-A0EF-AD0A-38E1-17A6BA917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B3990C-ACD4-9962-3DC0-38753BD1F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F455C2-5C7C-0A62-E84B-2143F81BC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110FB9-3927-0A60-FEC7-40A01159F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A250-31CA-4679-8FC0-E0D82ECDB7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88F6BD-AB88-DA10-FED0-575FB82DD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C41410-6610-BB36-E9A3-85EC89CEE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6D0C-D41C-4382-82FF-6BE7B3269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29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C18E9-92CB-C84B-364D-980483327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76C61F-DBFC-6BDF-3C2B-F60ADCEBA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570AE2-3340-778E-1B9B-5360AFFFD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50244E-E84E-B084-BCB7-C03EBACD3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DB908E-C109-FA91-201C-88B170A95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C94DEB-B660-98EF-5BA7-9052EBD29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A250-31CA-4679-8FC0-E0D82ECDB7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3434DA-42BC-F778-8E5C-9DB61F4E1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3D18F8-91A5-2473-FA5B-911975B1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6D0C-D41C-4382-82FF-6BE7B3269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349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863C9-A726-B4D5-A163-68B0912E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F9725F-E3D9-89B7-BE07-C5F984D62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A250-31CA-4679-8FC0-E0D82ECDB7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F09EA7-BA77-210D-878F-707E09165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4AED94-AC8F-BFF7-411B-6555B402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6D0C-D41C-4382-82FF-6BE7B3269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79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8BCEC7-4FFF-5C50-F04F-476EC0294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A250-31CA-4679-8FC0-E0D82ECDB7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3F8297-D0C6-8CD3-1CEC-386952ABA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980219-763E-05EB-736B-F784686D4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6D0C-D41C-4382-82FF-6BE7B3269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08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B6AC7-EF24-CB65-3F79-A6A1FA87B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924EA9-2247-4D51-CD80-0D8767AC9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44132A-9D93-47D3-B2F3-BEEB9290B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1C964-95C7-2B0B-C63F-93CEC6B7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A250-31CA-4679-8FC0-E0D82ECDB7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D7EC85-CC5D-08E3-5B7F-A107A44C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8967A3-644A-412B-6764-D7D04D27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6D0C-D41C-4382-82FF-6BE7B3269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42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17917-481F-9CF9-D126-089569B5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BD5105-8AAF-2959-71A2-6B7404D351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199257-5172-14B3-B150-E3EB6F974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83C31D-618E-B41F-F86D-E4F705DE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A250-31CA-4679-8FC0-E0D82ECDB7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E8D3C9-CA03-52C1-BDAE-DCC973D3C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1603E5-4A9D-3C44-6D0E-5BF2FB4DF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96D0C-D41C-4382-82FF-6BE7B3269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39464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759750-17D7-DFF1-3E7E-BA33C5A2F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1CBCDD-37DB-3EDE-F606-07379E937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A28290-87C6-5B6E-DAC6-5077F405A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8A250-31CA-4679-8FC0-E0D82ECDB79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A9F3A5-B80C-5B7A-244D-D8A154093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3172F1-5BDA-3390-3E50-369BF2C4C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96D0C-D41C-4382-82FF-6BE7B3269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543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682" name="Picture 2" descr="8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0707" name="Picture 3" descr="819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513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0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0819.无我惟主</dc:title>
  <dc:creator>Yihao Zhuo</dc:creator>
  <cp:lastModifiedBy>Yihao Zhuo</cp:lastModifiedBy>
  <cp:revision>1</cp:revision>
  <dcterms:created xsi:type="dcterms:W3CDTF">2024-03-10T21:04:03Z</dcterms:created>
  <dcterms:modified xsi:type="dcterms:W3CDTF">2024-03-10T21:04:03Z</dcterms:modified>
  <dc:description>
819无我推主
1不再是我乃是主被人相信被人高举，
2不再自夸，乃是夸赞主基督，不再自尊，
3不再为我，乃为基督而生活，为池受苦，
4惟独基督是我供给的来源惟独基督
5惟独基督是我人生的盼望推独基督
1又被人所爱敬无论思想言语，态度或
2乃是尊重基督求主使我不再自信或
3又为池而工作我愿意恨礼所恨乐袍
4是我能力泉源愿主将我在十字架后
5是我荣耀奖赏我有基督心中就安息
819无我惟主
1动作，不再是我乃是显露基督
2自伶随时随在没有自我显现
3所乐，每时每刻与主基督联络
4隐藏惟独基督坐在我宝座上
5满</dc:description>
  <dc:subject>
819wwtz
1bzswnszbrxxbrgj，
2bzzk，nskzzjd，bzzz，
3bzww，nwjdesh，wcsk，
4wdjdswgjdlywdjd
5wdjdswrsdpwtdjd
1ybrsajwlsxyy，tdh
2nszzjdqzswbzzxh
3ywcegzwyyhlshlp
4swnlqyyzjwzszjh
5swryjswyjdxzjax
819wwwz
1dz，bzswnsxljd
2zlssszmyzwxx
3sl，msmkyzjdll
4ycwdjdzzwbzs
5m</dc:subject>
  <cp:version>1.1</cp:version>
  <dc:language>zh-CN</dc:language>
  <cp:keywords>投影</cp:keywords>
  <cp:category>投影</cp:category>
  <cp:contentStatus>索引完成</cp:contentStatus>
</cp:coreProperties>
</file>