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6DD2B-474A-377E-1C6B-3E691D08F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26A05A-C2B1-50D8-F81E-048AA6765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4A0D7-4AAE-C5C4-B691-2F29D1E2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4B36C-D2CF-B8C3-C7B7-9EB007AA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725B2-C222-93D0-B57C-4AA3CDB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67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3BD44-7F67-E2FC-05B6-73EDC60E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9B4512-2D2A-699C-C147-1413EC638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70CA0-A1EE-8E64-F1AB-8F830140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50DEE-60EA-1B93-2F40-83B02EDE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D0530-A6E7-82DB-3D98-FF90A27E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6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1F5F37-83DF-2252-F693-3A2E6DC89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99E24E-38C9-23B7-001B-F35DCFA68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73C46-FF2C-7C8B-5F61-69A11A28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B1A37-37B1-EEF8-FE50-1231D0ED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5E69E-5B53-7EDE-9BF2-93411D66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6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D75C3-BF36-D72B-F03B-3BE14700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9F229-1B7D-61E0-A521-13926D116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962A5-A1D5-3CCB-760B-5627669A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8B507-0678-B437-C0BD-3974D129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5BB67-38E8-2F1F-7118-6DC89222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1949A-E14F-6C68-1CE4-CC3F565F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4DDFC-9032-8D0A-087A-0818AF52C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77942-3146-6A32-160F-42BB3CD0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AEE9D-2C91-53BE-85DB-4A842EEE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63F9D-13D8-1134-AB2B-806A8F9D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2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72C24-9D9D-4EFF-C3D2-519EDD8B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239AF-469E-902A-6978-60AF7DC32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5FB99D-E7ED-AFA2-F0FE-0007AD10B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1261C9-D88B-FC04-6CED-0A3D020E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14161B-807A-F25A-38B1-1778D862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D684C-46B0-A69A-9CA5-1558FDB1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62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04327-46A3-7C3E-43D6-FDAAD9EF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01B96-96B2-B47E-5CCE-3BDBB49F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2A817A-CDD7-936B-B6E8-E48C692B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9F6570-CBA0-FDB3-18C4-69361A5D2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4AF4CB-9058-41C4-A842-55C357236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805FCE-B834-F674-533A-54749688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97D7A8-7577-56A7-6027-A8DEA29B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6E775D-9477-F2FF-4AA5-2353599D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8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F6835-FC55-F997-BFF1-881D33AD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1ADB39-191D-75FE-D747-B6950D9F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C3310C-26B4-3E6F-E741-A5DF09CF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2FF713-2050-DE5F-F19A-7B6118F2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DD7954-2598-8021-2254-28E1B18E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B2D539-FCC2-B564-589B-DA69CC51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BB48E7-94B7-B5C1-9A2F-729D7AB2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63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BE201-E6F8-D3F1-0E26-F39CA2BC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7EA90-94B4-2016-B140-84D787BC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AFB7F-B901-96F2-F2D6-8E10C44F7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6E9423-BC7D-6FAD-5219-30FAB50C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AE1AD-1A71-A327-5388-C656074A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1EB0FD-A4AD-5D85-CAC0-4B72493C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4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F39DD-1FBE-6917-6F9A-AC08522A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4BB8C0-FCC8-F8F8-519C-EFCCFAEE7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40D3A2-C4B9-64CD-347C-43D51845C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7CBC80-070F-EBA6-4504-A42373BD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8D568A-64E0-9D04-DDC3-06400E3B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B69435-6807-8166-1AD3-62040798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55796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AFCBEC-1EE3-008C-BB4C-7DA9AD2B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8EA220-64EF-6FB9-BF2D-AFCEB9069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A4871-A886-BABD-96BE-15C3E1A7E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8D76-9B08-4A7B-B668-641B2BDFD5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17B57-01AF-2D7F-39D8-D03A36834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B2728-7DED-6E52-50DE-75802BD1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50F1-297C-4F3F-88C7-5E35AB95C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0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706" name="Picture 2" descr="8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1731" name="Picture 3" descr="82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0820.属灵生活</dc:title>
  <dc:creator>Yihao Zhuo</dc:creator>
  <cp:lastModifiedBy>Yihao Zhuo</cp:lastModifiedBy>
  <cp:revision>1</cp:revision>
  <dcterms:created xsi:type="dcterms:W3CDTF">2024-03-10T21:04:07Z</dcterms:created>
  <dcterms:modified xsi:type="dcterms:W3CDTF">2024-03-10T21:04:07Z</dcterms:modified>
  <dc:description>
820属灵生活
1十字架上与主同死同葬且同复活，如
2不是自三努力挣扎是主里面动工不
1今一同升到天上活着不再是我
2是自已模仿基督是主里面长大，
1主住里面占领一切，看主所看，说主所说，
2主住里面变化一切，爱主所爱，乐主所乐，
1求主所求作主所作池是我主
2优主所优负主所负主心我心
820属灵生活
3不是自已想作什么只愿主旨成就，不
4不与世人同负一轭乐在主内同工不
3是自己奢望什么只愿主话成全，
4是自己单独追求也爱彼此建立，
3主住里面，实现一切，听主所许信主所许，
4主住里面联络一切，同心合意</dc:description>
  <dc:subject>
820slsh
1szjsyztstzqtfh，r
2bszsnlzzszlmdgb
1jytsdtshzbzsw
2szymfjdszlmzd，
1zzlmzlyq，kzsk，szss，
2zzlmbhyq，azsa，lzsl，
1qzsqzzszcswz
2yzsyfzsfzxwx
820slsh
3bszyxzsmzyzzcj，b
4bysrtfyelzzntgb
3szjswsmzyzhcq，
4szjddzqyabcjl，
3zzlm，sxyq，tzsxxzsx，
4zzlmllyq，txhy</dc:subject>
  <cp:version>1.1</cp:version>
  <dc:language>zh-CN</dc:language>
  <cp:keywords>投影</cp:keywords>
  <cp:category>投影</cp:category>
  <cp:contentStatus>索引完成</cp:contentStatus>
</cp:coreProperties>
</file>