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8930-51E3-3907-9C79-2DF050EF8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0CD82D-37D6-8CAC-8F96-13996B3E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A5D4E-4C88-42EC-DB6F-5DFE4EAD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FB597-45ED-B7F7-E100-D29925DA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202F-4558-E3C3-AF78-FC193A17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8018-03C1-9128-087C-280583BB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3D2C8-AD63-562A-54FC-B2C80B4A8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DF84B-A208-770E-773B-607452B7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73AAC-FCDD-ED10-ABCE-0681E89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591D3-A050-FAF9-162C-4A295C8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40057-4AB2-F833-52DF-9EC5BC50C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C3A41B-1559-39C3-5B7E-5F74DDF6B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590C-3BDF-2749-33F9-EB0FBFAD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ADEF9-D13A-3945-8075-9FA416D4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849AB-6314-D461-E5D9-30B163AB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3E1F-F7E9-23DA-3C27-63D6545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74C19-A1D9-3FA7-9199-C39836F6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A18B9-C65F-D29C-CFD3-9DA1C69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2C63C-1A14-AB7D-5B1E-291C4525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3832B-BB9A-053A-85CC-33CEBB3D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4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C55D-50D9-32F6-0505-4201EE39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94C36-D5C1-79C2-B787-72EFEF3B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5A839-140B-A63A-2894-3185353D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3D135-D34C-8F74-AB9D-4363CB81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AE62F-4F91-C59D-EF79-258DC80A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AF3E-F821-7D50-C940-640E2BD9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1E5F3-38AA-B1FB-64E9-521132FBC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95E18-88D4-AC57-C268-0A005B90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4CCAC-30C4-C907-2686-1B2A684D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78995-AF72-CECB-E2F6-0EDEA99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AE574-AC0A-AACF-71F0-E2400F3D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1CE9-764D-82D6-7F36-C79503C3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81ECB-FB54-8A6D-F94E-62A4D6D2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AB759-A761-8C8B-633B-C1AC3C66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EDBF6-8485-CD73-A67A-585DD6F2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E3F0D-DC78-5F31-5EC2-CBA33080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79283-503D-CBE2-9B3A-B1726096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C9DA9-16EF-B462-B64E-DCD90692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7D943D-02CF-AD12-523D-31CBD02D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E05CB-C090-0CE9-C9D7-B17B6B28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D7C8A-5BE7-8A5E-64E0-8788186B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2C0B79-B0FE-EAA6-1973-ED9B7AF7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4BA37-16DB-15F4-BEF0-DE7D1864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4B90C-4AD0-F6F6-5AC5-368F873E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00C76-5EDB-493A-1630-717BF103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93BF7-9171-7C63-5E40-FDFB620E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F6FE-6F0D-377A-6201-F880FCF2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7EBFA-E073-6F89-7091-334392DD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FE835-D115-B33B-B133-A7320E73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FAA40-610E-0EC3-268A-33D38FEE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6D3F0-4129-A1C8-3D67-4FDE9D31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888B7-C80F-E057-DAA9-5B73BE41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F180-FFB2-7ED5-4C4D-220C23AD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59C8D4-43EA-7DD7-98FE-CE5E89C2D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B762B-80F3-A44D-4C1F-99260E49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EFE18-7E83-C092-A765-33C070DC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E206E-7A14-1579-80CE-A4819ADB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6BE84-CF6A-1054-BC0B-0B998E3F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41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6C7BE5-A209-7700-36C8-C6435EC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275DA-AE8B-1293-426D-22111D5C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6D0F5-E4F4-D112-1021-6C2D3C97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315E-592E-460F-B967-3B30098348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7E191-1A23-2E5C-8432-2F209325D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23A00-6121-098B-6517-12D703DB6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5A64-356C-4832-8C71-D00108EF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3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730" name="Picture 2" descr="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0821.恩友耶稣</dc:title>
  <dc:creator>Yihao Zhuo</dc:creator>
  <cp:lastModifiedBy>Yihao Zhuo</cp:lastModifiedBy>
  <cp:revision>1</cp:revision>
  <dcterms:created xsi:type="dcterms:W3CDTF">2024-03-10T21:04:12Z</dcterms:created>
  <dcterms:modified xsi:type="dcterms:W3CDTF">2024-03-10T21:04:12Z</dcterms:modified>
  <dc:description>
821恩友耶稣
台邦骨民程书发卖
老鑫然烧州多茶：药馨康辣泰：
老戴华主鑫质药市牛素
哈州霸有州中共光</dc:description>
  <dc:subject>
821eyys
tbgmcsfm
lxrszdc：yxklt：
ldhzxzysns
hzbyzzgg</dc:subject>
  <cp:version>1.1</cp:version>
  <dc:language>zh-CN</dc:language>
  <cp:keywords>投影</cp:keywords>
  <cp:category>投影</cp:category>
  <cp:contentStatus>索引完成</cp:contentStatus>
</cp:coreProperties>
</file>