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0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4B1D4-5DF4-63E4-A813-430B02414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4DE41E-7A8D-6A62-89F6-87E76C193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DBF0F2-2658-1629-9023-720FAF2B0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25D4-5FB0-493F-B41A-387508EEC1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4DE063-225D-B9AF-F8CF-B493E6606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62F3FE-22F0-85BC-3F58-7B0EA1C0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74A6-1448-496B-97B7-FEA74DDD3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46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30900-F892-1521-AE93-9AAC79C2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D8CC92-6B47-D552-94EF-F1D1E65B1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0FBB6A-02E3-727C-4745-FB04707B9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25D4-5FB0-493F-B41A-387508EEC1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7FD301-E798-CA19-A3E2-D5B8BCBD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E3CFFA-F92A-24C0-D4E8-DEB5662E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74A6-1448-496B-97B7-FEA74DDD3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98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C1E5EE-4521-419E-3B7C-95FF3C22D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4DA875-602F-9723-BBC6-C0990001C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5AC560-F82D-032F-A0F9-402ADE57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25D4-5FB0-493F-B41A-387508EEC1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A0BC55-D362-49F6-C65B-71449DBD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D747E6-1BC1-5694-19F7-83A39611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74A6-1448-496B-97B7-FEA74DDD3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33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A0BE1-16C1-BCB5-A0A8-5D35B1D3A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DDEC68-D355-2C73-8966-D81A7D400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47C5AC-B9E0-7801-0210-686F1FD24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25D4-5FB0-493F-B41A-387508EEC1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D71E3F-4A6A-AEE4-9220-47CCE969E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DD0379-5061-5B31-6CCE-8D15002D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74A6-1448-496B-97B7-FEA74DDD3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5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10850-960B-5EB7-BA61-F479B07D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4EB098-676F-958F-CAA1-1FEFE2386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80FE4F-4D84-DDF7-A966-E2D25387E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25D4-5FB0-493F-B41A-387508EEC1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41C8D-1648-6BE7-FDD9-8499CF096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AA6F01-05E7-2FAE-AB09-C6E8A54A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74A6-1448-496B-97B7-FEA74DDD3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77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A5292-8BD0-EDBC-21E1-BCF71A84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9544B1-9107-CA47-7558-0426799FA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49434E-3607-D6D5-4F4D-6A9C9C625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EBC99D-E8A3-54D3-C3CA-684B1E3B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25D4-5FB0-493F-B41A-387508EEC1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6E9C24-00AF-C4B8-F5F5-78D322910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6119D8-420A-C646-653D-81FDE14D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74A6-1448-496B-97B7-FEA74DDD3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20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DE901-0B14-B97C-FD91-CD52393D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BB930B-5C73-7F12-254A-C693FD1DD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EE6734-8AA1-5B7B-1F98-6C4E7A188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A651EA-B22A-CD3B-1AF6-8A3938FE4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CCB13F-ABD8-5579-74FA-7ABE26B7E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F21D64-932D-D1FC-BDE8-32C17E35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25D4-5FB0-493F-B41A-387508EEC1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B9A209-3821-2759-0C4D-872EB3A6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BDB469-5BD0-0796-9FEA-0F53BF8F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74A6-1448-496B-97B7-FEA74DDD3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35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489F4-33CA-0C5A-30D2-A8BEE968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C4E762-2AE3-DD6D-7CA8-3F6C08B6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25D4-5FB0-493F-B41A-387508EEC1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9DE93C-20AE-964D-3689-6B99329D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E7CA61-F791-A2EC-7902-0C67ACCF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74A6-1448-496B-97B7-FEA74DDD3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47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4DE2F1-A500-145D-9D21-BF94E2F5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25D4-5FB0-493F-B41A-387508EEC1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981DB9-560F-25FE-37A7-BBC7AC7F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9693AA-5D93-ABA6-319E-D8FD779E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74A6-1448-496B-97B7-FEA74DDD3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87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8AB73-1CD2-1DC2-6D44-49A9AD95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4B512-ED45-D777-32DB-5BC5CDB3E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5B35A5-655B-B537-9D08-2A33ACB72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9EFBC-65A0-2D66-3199-0D59ED3B2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25D4-5FB0-493F-B41A-387508EEC1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9FCC1E-2E2C-F55C-7172-C95435F5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1F607F-F1E5-41C2-E708-1B5089393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74A6-1448-496B-97B7-FEA74DDD3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37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843EE-47B8-A9BE-65E4-70B6570EF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FD8223-1A9D-1372-51BF-7F4231C75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016D30-04C4-F250-B538-6028294B1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662751-1526-FF43-8F2B-A6900FD7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25D4-5FB0-493F-B41A-387508EEC1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261FAE-3E0F-2F42-2011-77C4F04F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505019-2AFE-A346-F748-107B4037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74A6-1448-496B-97B7-FEA74DDD3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05732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169EF-3531-4705-8256-87764C1DA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B17A49-C4DC-5261-9DBD-64D3F4398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03AC5D-196A-02E9-530B-945120B0B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B25D4-5FB0-493F-B41A-387508EEC1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BFE64F-F796-6A46-7451-54B14AE87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7C7863-0D1F-B35A-43AF-1EFE25DBF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774A6-1448-496B-97B7-FEA74DDD3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57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2754" name="Picture 2" descr="8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0822.起来作事</dc:title>
  <dc:creator>Yihao Zhuo</dc:creator>
  <cp:lastModifiedBy>Yihao Zhuo</cp:lastModifiedBy>
  <cp:revision>1</cp:revision>
  <dcterms:created xsi:type="dcterms:W3CDTF">2024-03-10T21:04:16Z</dcterms:created>
  <dcterms:modified xsi:type="dcterms:W3CDTF">2024-03-10T21:04:16Z</dcterms:modified>
  <dc:description>
822起来作事
我不优虑眼前因主是我的磐石我不担心明天，
因明天会更美好我不再痴痴的发呆，
我要起来我要起来作我该作的事，过去的就让它过去，
失去的也有主的美意因主有更主盛的预备</dc:description>
  <dc:subject>
822qlzs
wbylyqyzswdpswbdxmt，
ymthgmhwbzccdfd，
wyqlwyqlzwgzds，gqdjrtgq，
sqdyyzdmyyzygzsdyb</dc:subject>
  <cp:version>1.1</cp:version>
  <dc:language>zh-CN</dc:language>
  <cp:keywords>投影</cp:keywords>
  <cp:category>投影</cp:category>
  <cp:contentStatus>索引完成</cp:contentStatus>
</cp:coreProperties>
</file>