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2B901-EDD8-AD64-6252-0370890A6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3EEDD-6DA3-DE94-418E-59F1D97A6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D5FB9-6684-DE13-99A9-2DDEE4CA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611B3-82FA-7135-6714-F979DE6B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6DE77-A718-7E58-81C4-7002160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91D4-1DD1-E112-85E7-B030C8C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5FB92-3DE3-7C9C-7563-17413F79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6B595-ED00-24AA-7581-608D2480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B7C18-CBF2-51F7-8498-5321E0B0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9649-7071-CC0D-EFF6-1700674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320E9F-3334-59DD-55B0-1B6E432FD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1D0A7-4A4D-0767-B0BC-30A0186F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9B186-3AE6-FFE7-AB31-C36243E0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9CB17-B810-8BD9-4301-96BE649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896B9-ECEB-0A7F-1388-D3B00DC9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6676A-6FA7-493B-EC6A-5A50A1A0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99C57-5EC6-8EB9-E6F8-B03CA16F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A0225-AC29-8DDC-C100-51D1968D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A0002-0639-A7A2-92B3-D9520AB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F85BA-80D0-90CE-DA21-C3DD3FD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176C-9209-092F-6E9A-778C24BB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74000-8D02-9F2D-4660-C168FD7B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4FEA-F3CF-A20A-131B-8701ADB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DC040-2712-A99D-D687-605BDAA7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AA29-11A4-D7F7-A306-B244467E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DB03F-16C1-F365-DBE3-39E19940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E620C-D6CD-7728-9A9F-AD9C6CBE2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D591A-73AD-5F35-E9A3-9B1317EC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F004-CA8E-EE0C-B8C2-9EA29FA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ACBD3-F0F9-AC71-636D-4F1BC58E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2F517-46BC-0117-D8F8-A1CB6D17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80ACB-9560-39DB-3B9F-1CD43B52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A5E33-1D8B-AE36-3B84-F974A9B1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2225D-31C2-CD5A-B3E9-C13DC9BF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E552C-0BFC-3C58-52CE-3467C8EB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254ED-0DE7-AAB9-FFA5-C66800B62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F930A-AB78-CE33-890C-CE494E91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84C21-C9CC-AB2C-BD5B-6AB28977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078E5B-6775-CD6B-10BE-4FFF6D3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C81E-4D64-86F5-F12B-BCF71D1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F5CA4-78DF-A01F-9C6A-85679E7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1496D-7880-12B9-2434-39283DB2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7A555-F2AF-94B0-1EC2-B93D758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7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F0758-4FFD-6672-057E-90AF92C3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34071-A474-46FB-CF0B-DFB26BF4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20894-C4ED-28D3-1DE9-17C9A58B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E493-E8AB-AC12-F847-E1D8F0DE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E5EC0-D324-B776-E94F-49C8E244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3EA06-4039-99D9-1D2A-440C3922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ECCEF-A74E-0B08-9160-EA96976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ACA3B-D8DC-19D5-9A1E-8842680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E9C22-827D-4F2A-F51B-8BCFB5EA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C1C6-1628-AEBE-967B-47E93139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4595E-5CB4-A4E9-6F89-3F23E2573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FF42E0-8214-5926-FFCF-07808EEA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FBD6F-015A-1A26-ED76-E841106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1586D-412A-B28D-C2B1-95DB628A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93D8C-00B1-E8C2-30DE-5E99D8B6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68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F4466-A27D-E4DB-C33B-08BD0537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4A05A-173B-E9CE-EBE4-50E4F6DF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FBB50-F52E-6500-6F35-0FBEF9CF2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AB61-1859-4506-64A0-62CF3E84B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8DD46-BEF7-A107-3B69-A07F5E1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0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802" name="Picture 2" descr="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5827" name="Picture 3" descr="8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0824.生命树</dc:title>
  <dc:creator>Yihao Zhuo</dc:creator>
  <cp:lastModifiedBy>Yihao Zhuo</cp:lastModifiedBy>
  <cp:revision>1</cp:revision>
  <dcterms:created xsi:type="dcterms:W3CDTF">2024-03-10T21:04:25Z</dcterms:created>
  <dcterms:modified xsi:type="dcterms:W3CDTF">2024-03-10T21:04:25Z</dcterms:modified>
  <dc:description>
824生命树
1哦主祢是生命树，是神乐园中心
2人虽堕落受诅咒这树向人封闭，
1神圣丰富全显出，作人独永分
2但借基督成救赎重新向我开启
1惟祢作我生命粮我享生命美福
2走在这条永活路因血坦然进入，
1全人因栋而畅舒神心也得满足
2到至圣所来接触主祢这生命树
824生命树
3栋话是灵是生命，人可便利取得
4天天读经见祢面如此活在神前，
3但要享有栋实际必须用灵方可
4灵里饱足心欢喜此非胜似伊甸
3祢话就是祢自己信者永远活着
4生命树果何丰盈始终甘甜新鲜，
3与栋联合并像祢里外都充满祢
4等我得荣耀圣城更</dc:description>
  <dc:subject>
824sms
1ozmssms，sslyzx
2rsdlszzzsxrfb，
1ssffqxc，zrdyf
2djjdcjscxxwkq
1wmzwsmlwxsmmf
2zzztyhlyxtrjr，
1qrydecssxydmz
2dzssljczmzsms
824sms
3dhslssm，rkblqd
4ttdjjmmrchzsq，
3dyxydsjbxylfk
4llbzxhxcfssyd
3mhjsmzjxzyyhz
4smsghfyszgtxx，
3ydlhbxmlwdcmm
4dwdryscg</dc:subject>
  <cp:version>1.1</cp:version>
  <dc:language>zh-CN</dc:language>
  <cp:keywords>投影</cp:keywords>
  <cp:category>投影</cp:category>
  <cp:contentStatus>索引完成</cp:contentStatus>
</cp:coreProperties>
</file>