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F628-7309-51E9-F66C-74C5D218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88CE3-DAE6-7526-D60B-DD637F28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8C23-1F2E-6230-6346-4FDB9B29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E612-2304-D07E-43A7-DF265CE5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CFC6C-7306-412C-32DA-CE397791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A990-1540-48E0-4796-9C731020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DBB4E-61CE-A073-2C8A-974F14BD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98BA4-B6E4-4DA8-6A27-82B7413C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3F7B9-A782-8E8F-F84E-91A3DF2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6AF68-425F-C53D-474D-F9415808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564A7-A121-98BE-77A0-50B4B261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6D05-85DC-2EFA-47D8-2ADCEB9A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2931C-12AA-6874-7090-3418C77A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1373C-BDC6-82AB-9AAD-8A0E070F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4D3B2-C307-B238-ADDD-3AD72DD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0F6D-93C7-99DF-CD2C-1E636EAC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34DDA-F192-B9B6-36A9-A43C36BB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DA554-29F7-99BD-0F42-20D0CC5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23DC7-8B0B-E44C-F9AE-2AD08E3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B7DD-E047-45C8-A9EF-37485D3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7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435A-E272-78AC-E340-C38A8B5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7E1F8-7E03-D351-8EC0-6B3D74A6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D1E8-DC27-16A9-4289-F19576EB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6D77F-3D59-EFFE-DAD2-69C00C6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51363-8791-AE35-4FEE-6C7AC57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F1AB-E3C1-74F7-42DF-8B90B3E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56945-23A0-517B-7A12-91D0234B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CA9AB-AB65-8893-FBCE-D9ED2429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884F8-81EC-0642-3470-ECD75E4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2B67F-847F-E677-E85D-DBEBCA6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0DE00-8F92-E8E9-8CB2-638F9C0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5932-7AB7-2F13-2353-9F4A14D3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F2355-4925-C0D8-EDE2-EED9F604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B535E-AC67-286D-6F10-0FEE98C3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DBA6B-266B-2847-388B-244E4054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59610A-B172-E601-642D-5EAF9ACC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A4C28-170F-10B8-A302-18146043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11B53D-AFC9-DE0B-2AB1-329E2E06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C01DE-8FDA-981C-2951-96B16723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6A635-FFB1-5341-3454-89550D2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4BDEB-4E2D-69F1-98A1-58381CEB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862CA-5C9A-AF88-DF65-404EB525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DA7F3-5DF2-2B27-00CB-76B964B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66B75-638E-3DFF-4A90-5416DBD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D24A4-3C10-7F3C-1047-57C247A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55002-A9EA-F95A-DF54-366B4154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0D848-8E76-D3E7-D773-6C123525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267F5-8559-5098-B02E-1FB80765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0C927-FC47-A7D1-9878-1736DF29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4A916-C238-3017-00A2-4D1DF53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4AD60-7DC4-9EFA-9A43-C97F1FCC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54263-C2DE-25A8-F8EC-2F92BFD8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3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4240-B2B9-8B91-09E1-868EF2E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865C1-A9F0-A4E2-8B2A-6D9A94CD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A03D-A95D-2FC6-DB9F-B021F12E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74477-6578-5154-B19C-1E239BD2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DF53-CB99-5BA3-9FAC-94EE2475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86B47-26F4-DF62-9856-42235338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98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14CB9-3F0A-7339-EEA5-73D0A9E1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85867-CDC1-CA2D-4BED-248F3A1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7BDE-7094-0294-94D2-408537F4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7A64-F9BB-6716-E41E-FDCC3ABB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28C85-F7FD-D187-BA6F-B9726F98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826" name="Picture 2" descr="8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6851" name="Picture 3" descr="8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0825.曾经</dc:title>
  <dc:creator>Yihao Zhuo</dc:creator>
  <cp:lastModifiedBy>Yihao Zhuo</cp:lastModifiedBy>
  <cp:revision>1</cp:revision>
  <dcterms:created xsi:type="dcterms:W3CDTF">2024-03-10T21:04:29Z</dcterms:created>
  <dcterms:modified xsi:type="dcterms:W3CDTF">2024-03-10T21:04:30Z</dcterms:modified>
  <dc:description>
825曾经
1曾经逃避祢的面，拒绝栋的爱，
2曾经逃避祢的光，拒绝祢呼唤，
1祢却依然眷顾依然关怀
2栋却依然宽想依然伶悯
1曾经关闭我心门不让祢进来，
2曾经怀疑祢真理不愿亲近祢
1祢却依然等待未曾离开
2祢却依然爱我未曾放弃
825普经
……………耶稣生命的主，
祢寻找我，拯救我，祢的恩典一生之久
…………耶稣生命的主
祢寻找我拯救我屋
耶稣是栋先爱我</dc:description>
  <dc:subject>
825cj
1cjtbmdm，jjdda，
2cjtbmdg，jjmhh，
1mqyrjgyrgh
2dqyrkxyrlm
1cjgbwxmbrmjl，
2cjhymzlbyqjm
1mqyrddwclk
2mqyrawwcfq
825pj
……………yssmdz，
mxzw，zjw，mdedyszj
…………yssmdz
mxzwzjww
yssdxaw</dc:subject>
  <cp:version>1.1</cp:version>
  <dc:language>zh-CN</dc:language>
  <cp:keywords>投影</cp:keywords>
  <cp:category>投影</cp:category>
  <cp:contentStatus>索引完成</cp:contentStatus>
</cp:coreProperties>
</file>