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316C-CCA0-0D51-74F0-9AF2CA1C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75DCE-FC56-CD42-5F31-E2A0338D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18CE1-D4A0-AC0E-0D87-546F6BB2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93C8-9E80-E54B-64CB-E9CD7FA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B296F-5BF3-340B-4DF4-DFA50BCC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BE90-D90A-8E73-92D8-3346782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E6B99-C6D0-2452-F6E5-72093F9C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ADC71-51A9-A9FD-5A97-CEA3C96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EDE28-F92D-C3A3-698D-E806EDAD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0415D-1E87-C90C-3A2A-B6EAE627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BB81D-ED46-82DB-4536-FF19C8EE4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2AFEA-C5F1-437C-2B26-BBB7D115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18B27-6D83-7B04-BF41-9A7FA9B2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F0B44-77D6-FDFE-DFC8-B74D3DF5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6788-C96D-2DC2-8919-5DD573D6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D4BCD-A37C-5B89-8593-C0C9243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8EE6-E3E6-7A4F-4F9C-1575FBD5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BDF90-29F2-3B8D-ADE0-BEF03634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F368-F5A4-1E17-3992-4A97CC6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8ABB3-A68F-8A41-064D-E59653D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30A94-BCD5-76C6-BDD1-040CAD5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35A04-9E15-7A15-E4FE-1C88599F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88F4A-F013-F1B7-6DE2-E7524011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E04D7-8F74-9437-32F5-8D0703ED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F9793-C37F-27A7-DC69-FE365A6C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6EF8-2ACA-E9A6-8B9D-DF73A4AF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E2E0B-4A50-7B4D-5DC8-CFBCC463C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D2568-A266-A533-6BAF-7CF4945B0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B23BD-9BA9-4CBA-F037-5C1BBE32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34956-6F11-FA43-CBB9-30AC39E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63C50-CC8D-009F-6C93-F7880E4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6EFA-D2AC-A372-A8EF-DFEBEA22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33D92-2AF0-64C4-7044-70BF1050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2DE17-17E4-FC2D-D9AD-71A7249D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8BB0E-D551-3117-4897-6DAC50A6E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FCBB8-D10A-5247-2B75-E0A328C94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7D874-84A0-755D-B587-619BFAC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2177FC-0D16-47C4-16F5-B1922A99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F1DE1-1F38-0C41-4F11-C8E168F2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F52C-FCE6-DADA-9B79-DD75BE54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9D7ED-F2D5-9A3D-E6A7-E9FFA3CB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E41DD-31E6-DFCF-BD17-37B3A4F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9EF643-849F-2E9B-01FE-3A0704C2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3FA67-CB66-C7A7-0003-55484200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86322B-609A-B16B-91AB-047E098D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56EA5-D160-750E-AB6F-3325F9FD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78435-53F3-836C-57C4-1BB290AA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A46AB-BA7A-E74E-F6CC-80A0800A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6532A-EB55-D347-F213-15DB5244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64149-136F-4D77-E9E0-BEC9EC4F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511F1-0174-97EA-0E27-57F4711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D681F-0984-085F-5B9F-7E3F136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AB45-50F6-4317-C4AE-6575A375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2D592-53DF-9574-A794-F095A819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6ECD6-59AA-202E-C6AC-2BA88B77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97317-C88C-F2CB-2F29-9D82493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A153B-C729-E3EA-4B7F-AC4B26B4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DF331-B837-8DEF-0129-9B7A138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11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0792C-8F18-42F5-A08B-FCE48E47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A7061-8B48-4C17-D4DB-668D7454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27DBE-0B13-650F-F744-8D544ADA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C84-4621-4153-AE5E-1765C4D6F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63DCA-17E4-F2C6-8002-F04E6503E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6F988-A560-EAFB-B852-48CF8EE80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388B-3CA3-49AE-A16D-CC47A1F27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0" name="Picture 2" descr="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7875" name="Picture 3" descr="8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0826.主所看重的</dc:title>
  <dc:creator>Yihao Zhuo</dc:creator>
  <cp:lastModifiedBy>Yihao Zhuo</cp:lastModifiedBy>
  <cp:revision>1</cp:revision>
  <dcterms:created xsi:type="dcterms:W3CDTF">2024-03-10T21:04:34Z</dcterms:created>
  <dcterms:modified xsi:type="dcterms:W3CDTF">2024-03-10T21:04:34Z</dcterms:modified>
  <dc:description>
826主所看重的
1主所看重的，是人的内心，
1不在乎身份与妆饰也不在乎容貌
1大卫年幼被神所膏
1成为合神心意的人，合神心意的人
1撒母耳年幼被神所立，
1成为民族的标救，民族的拯救
826主所看重的
2主所看重的，是人的生命，
2不在乎能力与恩赐，也不在乎工作多少
2彼得无才油却爱
2打开天国两扇门天国两扇门
2约翰的质朴为主预备路
2未行神迹却成为，天国的先锋</dc:description>
  <dc:subject>
826zskzd
1zskzd，srdnx，
1bzhsfyzsybzhrm
1dwnybssg
1cwhsxydr，hsxydr
1smenybssl，
1cwmzdbj，mzdzj
826zskzd
2zskzd，srdsm，
2bzhnlyec，ybzhgzds
2bdwcyqa
2dktglsmtglsm
2yhdzpwzybl
2wxsjqcw，tgdxf</dc:subject>
  <cp:version>1.1</cp:version>
  <dc:language>zh-CN</dc:language>
  <cp:keywords>投影</cp:keywords>
  <cp:category>投影</cp:category>
  <cp:contentStatus>索引完成</cp:contentStatus>
</cp:coreProperties>
</file>