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1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49B954-B4D4-9137-F53E-91B85E9A0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2608DC-3250-FA33-9979-0323444A8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A8A390-BF1A-71E7-E177-C2902E18B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BC3E-4F99-4105-A417-15AB04F30E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C90B29-6B93-5B5D-0595-310B03AC5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738D56-0590-4EF3-9F95-DBDCE1F26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5A891-6487-4FBB-B185-87CBED107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42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D1BC3-265D-3F54-8AAA-25ACC5BC1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EE8E39-BCEF-0D3E-183D-FA5FBD173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EC6E03-C42B-455B-A004-E7C83A838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BC3E-4F99-4105-A417-15AB04F30E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BFBE7D-8D18-35E5-479C-D5DF4A12E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8FC6E9-9E60-684A-2D66-95FE30ACF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5A891-6487-4FBB-B185-87CBED107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216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5EFC800-AE77-33F4-EF37-121BCA3881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9BAE9D-2013-BFD8-6BA8-AD2E13928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55825F-8ABB-8D37-20EC-A0BB130E1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BC3E-4F99-4105-A417-15AB04F30E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23C806-3BBD-9D57-FFFA-8BC7A2AD5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6CD17D-AEF1-3CB1-AAAA-88C1062C7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5A891-6487-4FBB-B185-87CBED107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2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0B1F87-39A0-A8A2-6326-AA14CE352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BF265B-2A78-3590-A95E-32891070B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2F0070-3110-AE7E-3E97-3BEA8A531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BC3E-4F99-4105-A417-15AB04F30E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6A60C6-4B7C-2C72-209E-5C2185781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505A99-C782-69A4-C745-A3ED7A844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5A891-6487-4FBB-B185-87CBED107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093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1EF32F-37B3-D57B-265E-E7C9FD7BC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813D10-9721-129B-01F7-A6C5D53BD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D24B0F-7949-3FE0-003F-43E33FCB1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BC3E-4F99-4105-A417-15AB04F30E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A02AB9-D398-1FE0-3DE1-6772705A9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EAE349-F56C-92F8-6D56-362A2E1F0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5A891-6487-4FBB-B185-87CBED107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121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CA879-9E93-3E78-2525-FACF802E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258F16-9FCE-51E6-28E7-BFF110DDFC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30DC79-5CFA-27A1-758C-10D0015F5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977D6B-82E9-A151-E012-122C0DFCF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BC3E-4F99-4105-A417-15AB04F30E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9672AB-A98F-B122-DB34-58BA7D865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453D47-1F57-8333-12C9-06130ECAA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5A891-6487-4FBB-B185-87CBED107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262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CCB1A-22CB-56DE-D81E-34E6320C0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C70C99-3077-25D2-7553-01F40B103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FD70AD-4684-3D3F-CF47-54680A6E4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A59E75-2D7D-0267-FDF9-C4ECBF66F2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1F9FCF-1AA2-BD7B-11A4-C82791C4E2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C3652D8-4DC9-DBD8-F591-0E3C6F441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BC3E-4F99-4105-A417-15AB04F30E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F812CA1-74F5-ADCF-E8EA-E7ED40647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FBB777-81FF-52CE-D851-18B753589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5A891-6487-4FBB-B185-87CBED107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676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D32055-007C-1970-51BE-5B99D393D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C3BB9E5-2451-4A17-075C-3D06AE7EE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BC3E-4F99-4105-A417-15AB04F30E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713AA2-F0AF-ED67-6AF3-605D945C7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38F6B7E-5160-BB13-5B5F-2286354F8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5A891-6487-4FBB-B185-87CBED107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722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097FE47-92D3-303F-8A3A-22BFACA60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BC3E-4F99-4105-A417-15AB04F30E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A309748-4B89-6D60-B74C-06F3C18CB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0B1AA4-DD8D-256D-1757-C57F05466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5A891-6487-4FBB-B185-87CBED107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064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3CFDE4-4846-EDE8-55D9-C60242B8D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90A811-A2A2-9FB4-798B-777325698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A99DC1-9DF1-6EB5-AB6F-322169EE2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12EACC-465A-09F5-1DF1-EE54F9CAF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BC3E-4F99-4105-A417-15AB04F30E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6410DA-030E-4E22-94EE-43502462A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912A86-95D2-6ED5-82E7-0A4A0EA13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5A891-6487-4FBB-B185-87CBED107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044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16172-EF40-CB90-25B7-D398753A9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847941-D409-C1B9-CF0D-2A5E3B884E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49D7F7-ADAF-665B-EC70-1AC4605D0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DE71D1-D5AB-421B-C3F8-75FABD38C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BC3E-4F99-4105-A417-15AB04F30E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F3BD8C-C674-8EBC-7AC5-F246D899F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022736-17BE-4CC3-30E0-92E185C40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5A891-6487-4FBB-B185-87CBED107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12096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676D6F-39CD-6BA8-C4D9-18BA1F614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BD16FC-D668-5A41-0814-BF9DD5C81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656BC4-2A8B-9520-E3DB-1E21896751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1BC3E-4F99-4105-A417-15AB04F30E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E6AB14-1E71-42EB-F0C8-E70DD516AC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55D36B-D0ED-0864-136F-266AE58E41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5A891-6487-4FBB-B185-87CBED107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852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8898" name="Picture 2" descr="8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0828.良人与我</dc:title>
  <dc:creator>Yihao Zhuo</dc:creator>
  <cp:lastModifiedBy>Yihao Zhuo</cp:lastModifiedBy>
  <cp:revision>1</cp:revision>
  <dcterms:created xsi:type="dcterms:W3CDTF">2024-03-10T21:04:43Z</dcterms:created>
  <dcterms:modified xsi:type="dcterms:W3CDTF">2024-03-10T21:04:43Z</dcterms:modified>
  <dc:description>
828良人与我
1良人带我进入内室知心的话儿说不完
2我的良人白而且红超乎那万人之上
3良人带我往田间去也在那葡萄院中
1我们的爱情如死之坚强大水也不能淹没
2我属良人池也恋慕我从此也不能离分
3在百合花中牧放群羊我和良人永远同行</dc:description>
  <dc:subject>
828lryw
1lrdwjrnszxdhesbw
2wdlrbeqhchnwrzs
3lrdwwtjqyznptyz
1wmdaqrszjqdsybnym
2wslrcylmwccybnlf
3zbhhzmfqywhlryyth</dc:subject>
  <cp:version>1.1</cp:version>
  <dc:language>zh-CN</dc:language>
  <cp:keywords>投影</cp:keywords>
  <cp:category>投影</cp:category>
  <cp:contentStatus>索引完成</cp:contentStatus>
</cp:coreProperties>
</file>