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1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BC86C-3233-BAAE-326E-0B265C422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115F85-BC5B-3827-B733-CA5565F41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08629C-C0DF-73E8-B435-C4D3684E3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923F-0105-493B-A73F-5AE4E5948E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D80009-3B77-A572-8F9E-89A100EF5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0D9808-6F65-D4CD-B16D-2B115B2C2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C313-A2AF-4380-861F-9CC1A08058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723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3975A8-EDDA-DA8D-875D-0A8BFD96D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6B05AD-BE57-E621-528E-F3642B0CC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27AEA4-0B25-1F32-3C27-DC1F2DD4F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923F-0105-493B-A73F-5AE4E5948E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62F8E5-BDA5-4069-3396-812960CD6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DDF41F-E901-AEEC-CAF5-15680DB73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C313-A2AF-4380-861F-9CC1A08058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460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5DA30F2-F8A3-7382-9105-F5A60BEA88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F2D0EA-AEE7-2EDC-159A-619DCC776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E6ACFA-E789-FCA7-9F45-C9887F484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923F-0105-493B-A73F-5AE4E5948E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CE03D8-73C9-7708-3E3D-7BA009962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7EFC0-1C99-4C77-6C19-CE4EB1FCA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C313-A2AF-4380-861F-9CC1A08058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977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C532F-7BEE-E5FA-5256-9FBE15D22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A99629-96CE-875D-1A84-7D1ADF904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C71F37-F396-7901-2E4F-8978F979B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923F-0105-493B-A73F-5AE4E5948E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956303-70BC-1A56-C823-EB8C84F9F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8E542E-B3AC-473F-CE3D-450087A1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C313-A2AF-4380-861F-9CC1A08058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693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A3149F-7B2A-EF87-F791-BCB40D628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90FC13-2310-364F-925A-D4FBA0747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3480E0-932A-2EBA-2854-230F6D2CA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923F-0105-493B-A73F-5AE4E5948E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5DFECB-FF85-47D5-2B4C-6C2F46498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1DF5CF-B245-D1A4-073C-1A2FD6107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C313-A2AF-4380-861F-9CC1A08058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019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0CF02-28FB-500D-42A0-D35EEB402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260DE-9B3A-CEEA-C4B7-F6500540F4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584649-056A-09AD-19C5-A07F9C8B7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101598-47DB-9D86-5D73-B391970BD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923F-0105-493B-A73F-5AE4E5948E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A2E1D9-83F4-5E6B-8A76-712042B56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247F07-0144-3A61-7E8E-7E9AC898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C313-A2AF-4380-861F-9CC1A08058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66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81D0A-DE3E-C5A7-F321-31DFA02C5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FC80A5-1BDC-153D-BD7C-C3E2AEE78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8F517E-5E22-A49C-6C57-1D62705E8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60EA42-6662-14DE-79E4-B27419930F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2D89C58-34A5-8B77-43D8-5864F128EE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8DB414-A439-5CE6-AEB0-D4EBFC915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923F-0105-493B-A73F-5AE4E5948E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0421444-E1A5-F9D5-BD39-6C5E5276C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C4C302-CD67-A031-A056-A3D4D03CB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C313-A2AF-4380-861F-9CC1A08058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07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E14EB-C8C9-9F0E-E6AA-87269A99D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AEE1EFE-C99E-6A92-73AC-8CE02F3B0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923F-0105-493B-A73F-5AE4E5948E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1FBF57-FB9D-A5F0-756C-1902F2937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1999E8-36AC-C3C9-7176-A76C0E4E7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C313-A2AF-4380-861F-9CC1A08058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731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AC8AB2-D0D2-628C-C68A-54418F75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923F-0105-493B-A73F-5AE4E5948E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8AF8EF-5503-8DE7-E077-93B4A8D1B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E41226-48B5-3886-6433-A080C9941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C313-A2AF-4380-861F-9CC1A08058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08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EF756-3D49-8E03-57F2-F5C4D2930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C315AF-056C-A7B1-06F3-24C57545B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FA2FC6-A436-1AE3-F504-2077CF0DB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7CA23F-2787-6BF6-DE4F-D6058F13A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923F-0105-493B-A73F-5AE4E5948E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3A9E79-28B0-F193-91A6-5201BA873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28DE6D-340E-42EE-8930-5C3D707EC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C313-A2AF-4380-861F-9CC1A08058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120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82A48-F4BA-F49E-7943-8E8BCDBBD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9DEE13-CBEF-DB81-1D4D-F9BDA3F265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5AEAEB-559A-6CA7-F072-2DDA8DE54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704B2B-9E4C-49E7-2144-11600F9F9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923F-0105-493B-A73F-5AE4E5948E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620214-F643-7CA4-562B-165DF6D7D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5ED4B2-DC68-AE9E-A6A8-B747F4E12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C313-A2AF-4380-861F-9CC1A08058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8598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30806F-F762-EAD9-DBCD-4C5EED7C6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8574DF-B4E8-601C-EA16-BB2FB39AA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7A29E7-0183-E520-15B7-8CC6FA8992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4923F-0105-493B-A73F-5AE4E5948E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6D6A4B-78EF-6D2C-7F5C-5E6588C8EB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758B18-B7AC-75F4-087C-DDBD4C372D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7C313-A2AF-4380-861F-9CC1A08058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322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22" name="Picture 2" descr="8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0947" name="Picture 3" descr="82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0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0829.没药山</dc:title>
  <dc:creator>Yihao Zhuo</dc:creator>
  <cp:lastModifiedBy>Yihao Zhuo</cp:lastModifiedBy>
  <cp:revision>1</cp:revision>
  <dcterms:created xsi:type="dcterms:W3CDTF">2024-03-10T21:04:47Z</dcterms:created>
  <dcterms:modified xsi:type="dcterms:W3CDTF">2024-03-10T21:04:47Z</dcterms:modified>
  <dc:description>
829没药山
1没药山，美好的没药山世人认为是苦杯难咽，
2没药山奇妙的没药山，救恩藉着十字架成全，
3没药山宝贵的没药山，为主受苦却是甜中甜，
1圣徒却是甜中甜真恩典主外人难体验
2外体虽是渐衰残内心却一天新似一天
3今生为主受磨难来世与主同荣到永远
没药山，没药山，十架原是主恩典，
半两黄连未饮完十斤白糖甜在我心间
829没药山
4人生在世真是没药山，没有主处处都是苦难
5求主使我爱慕没药山在苦难中与主面对面，
6求主顾我经历没药山，藉十字架认识主恩典，
4只有进到主里面再重苦杯也能变成甜
5炼净私</dc:description>
  <dc:subject>
829mys
1mys，mhdmyssrrwskbny，
2mysqmdmys，jejzszjcq，
3mysbgdmys，wzskqstzt，
1stqstztzedzwrnty
2wtssjscnxqytxsyt
3jswzsmnlsyztrdyy
mys，mys，sjyszed，
blhlwywsjbttzwxj
829mys
4rszszsmys，myzccdskn
5qzswammyszknzyzmdm，
6qzgwjlmys，jszjrszed，
4zyjdzlmzzkbynbct
5ljs</dc:subject>
  <cp:version>1.1</cp:version>
  <dc:language>zh-CN</dc:language>
  <cp:keywords>投影</cp:keywords>
  <cp:category>投影</cp:category>
  <cp:contentStatus>索引完成</cp:contentStatus>
</cp:coreProperties>
</file>