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B40EB-5416-CE3A-E9A5-4D7639045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27A790-8176-F92E-2AF4-8F6C9BB56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A80D1-D91C-BBD2-E598-B8D8527A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1F5F1-E305-429B-482B-93E076BF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674A-0904-AFB7-A33F-3C33EEDC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FF6-B828-0C49-0005-DBD19269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3D476A-5ADB-18CA-6DBE-DE604EEC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BB449-4369-A174-12E9-A036AC27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E2EA3-D75B-136B-8514-A1FCA2CB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E3CB0-BF28-27A5-0264-E1898F12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4A2C9C-E26B-2DE6-7547-68F2A73A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EE1DE-8F3E-6292-D418-BEDE0E43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D4CF2-1F27-AE22-8D02-13B4435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25095-FF64-4F28-AD3C-A929E8CD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3B0C1-9E80-A433-66B9-0719D7C7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3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C3D5-FA20-8CD2-B79F-A677D125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98857-BD79-7260-20FD-0BDCD9C1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CCA54-1973-9AF2-C189-E08B1018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671AB-BF40-E79F-67AD-3C7FC195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9C244-680E-3282-98C7-63E5AD8A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99CC8-37F5-4E31-0FC5-5DBECE4F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44211-C4C1-3EB9-241F-EF4ED067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C028B-CA8B-5410-CFEB-436BA789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AF1DE-24AC-A460-3947-16DACB25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66DD6-5942-AA62-E594-C00B448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3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F707-C595-F4FF-4652-2B536EDA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234E8-9334-DB80-9DDF-7FB39F01A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94F47-A022-E2B8-49A8-59CF4467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E966D-684D-C192-0B11-C7DAE767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179A4-6BE5-261C-5EAF-1E687BBF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97926-3E04-ED5D-E213-A78D0EBD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03DCE-F273-A4AA-5B63-BCC44D9A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52F4C-7978-46A8-D5DD-B24A453A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90287-3787-10D2-09CF-1B84C678E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954C73-7806-F056-393C-1BDAF2564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CD4F66-BA12-6D07-C9B5-2128CBCBD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DEF3B-04C8-C414-FB83-491A33B3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78B45-6304-0F3D-5573-18939E0E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DF9933-99B4-ADE7-92EA-11CE8107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3D927-2E72-EE2C-66B0-C6661E21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CB903-31BF-F747-06A4-235E584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7AC88-2399-04D4-45F8-AE228D79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1FEC0-C72D-1200-3136-D0A33175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75F305-410C-945B-7377-4C0160BF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B376E1-8009-6ACC-B161-76919D5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803A1-5F1F-0BAF-ECED-3B208E1F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F875F-ABA3-6118-7B22-5E7B927A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3017F-C4B9-6CC4-BCBA-76E6E150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DAEE1-0BA1-7733-8CFB-40EBB3B7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652D6-F3C1-0769-1E4B-4CE8F5C4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03C7D-0106-12EC-46A0-3AE23057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D9746-9EB8-8F11-3E3C-84AED79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7A5C-B77F-92B7-B3C7-C00AEB7C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FA8512-A700-B4E0-FCF8-1580D5094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B8D0B-382F-75E8-214D-7C1297EC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86891-0E53-654E-3818-82A67B2F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04385-C023-E24B-0B08-F728822D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45E09-3F76-D7E9-AA1A-B5706810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20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FCDD7-69FF-1219-C7FE-2E9319C9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7F87C-7742-0B25-05C6-DE739CD54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4DFB1-445E-5FB8-EF14-070B9F90D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0B1A-8F3D-459F-86EF-FC7BC78BBE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16989-1F0F-C5DC-8645-B42511761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CD177-1DD4-FDE4-1D5A-36AD5637C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99B0-826E-44BB-A484-397E90C40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2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970" name="Picture 2" descr="8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0831.不要坐高位</dc:title>
  <dc:creator>Yihao Zhuo</dc:creator>
  <cp:lastModifiedBy>Yihao Zhuo</cp:lastModifiedBy>
  <cp:revision>1</cp:revision>
  <dcterms:created xsi:type="dcterms:W3CDTF">2024-03-10T21:04:55Z</dcterms:created>
  <dcterms:modified xsi:type="dcterms:W3CDTF">2024-03-10T21:04:55Z</dcterms:modified>
  <dc:description>
831不要坐高位
我不愿坐在高位上，不愿站在被人拥戴的地方，
只愿被主带进内室里只愿让主把我来隐藏
主的爱情比美酒更美主的圣名比膏油更香，
只愿一生拥戴主我王只愿一生把池来传扬主的</dc:description>
  <dc:subject>
831byzgw
wbyzzgws，byzzbrydddf，
zybzdjnslzyrzbwlyc
zdaqbmjgmzdsmbgygx，
zyysydzwwzyysbclcyzd</dc:subject>
  <cp:version>1.1</cp:version>
  <dc:language>zh-CN</dc:language>
  <cp:keywords>投影</cp:keywords>
  <cp:category>投影</cp:category>
  <cp:contentStatus>索引完成</cp:contentStatus>
</cp:coreProperties>
</file>