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1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3C3EB-47BA-C305-9C74-45EAE3EA4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2359D9-35D0-1199-530E-EBDE33F3B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A9EDF0-00EB-89EF-24AF-7DE3A919D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03FF-444F-46B2-9D98-727DC7632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FD1E47-1085-7D15-531F-DC286E9B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21F5BE-935B-1612-885A-7DC0BC58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F418-8A43-4168-B232-EE8B525EF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58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5249C-8434-687C-5FFB-505FD7F7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F2726A-B527-C6FA-A963-6126145EE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6AAAEA-B0BB-257B-8271-70978AAC5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03FF-444F-46B2-9D98-727DC7632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422D15-7D3E-4472-75DD-6AC784C5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2C8A76-39AE-8883-6D75-F7B12822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F418-8A43-4168-B232-EE8B525EF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49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76E5E9-21E3-4151-3F68-297781BAF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BB658C-A7A9-3BA7-B37A-E8D96F893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532464-EDDC-BEA0-170F-4EE6C15FB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03FF-444F-46B2-9D98-727DC7632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B19AFB-6298-FC43-6C68-B9190602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399E58-5145-EF3C-67F4-34099440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F418-8A43-4168-B232-EE8B525EF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33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CC80F-A735-DAFF-BA97-74795E67D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5E81EF-D370-D2D4-3066-A3497D3A8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08AB26-8BE9-2B46-D4B0-BC10B03C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03FF-444F-46B2-9D98-727DC7632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88CA31-865E-7B30-F7ED-ECE11C43C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9BDC52-5E72-254D-CC5B-BE5E2847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F418-8A43-4168-B232-EE8B525EF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46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840FB-5D8E-641F-0C0F-93E03896B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01C7FE-01ED-540D-C09F-D1ED60EEC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28A70-6AF9-0574-0767-A3D7BC35B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03FF-444F-46B2-9D98-727DC7632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898C7-0D1B-1035-B61B-CF1E12DC7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739960-1CB2-0163-FF8E-32F608E5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F418-8A43-4168-B232-EE8B525EF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54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84E48-84FF-EA1B-CF26-C595979E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7C8E80-0739-022B-DE1C-172D6E6B4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52B8F4-0255-D36E-13BE-5CB466C23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ECBF39-FA0D-190B-D556-0E9374627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03FF-444F-46B2-9D98-727DC7632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9D04AF-2D76-3944-F6E8-B7BEACCCA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323C60-C353-FF6B-F8DC-B86E4105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F418-8A43-4168-B232-EE8B525EF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84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D7465-598D-EEEC-03E3-40273A2CF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5B65BE-E025-C16F-2476-6BB6F94E1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DDDD9B-2C91-631D-8A0A-204E2CBB6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53A9D9-39EC-2C52-E129-7FA462226D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3933BD-FC04-C441-7F75-0E1E5ACDE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EE5D56-35E7-3CBA-A9C2-C5BDD62DF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03FF-444F-46B2-9D98-727DC7632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A09D1C-3789-7C93-F824-3B19A8E8B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411C43-4F44-3690-FDA4-CC31D3B4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F418-8A43-4168-B232-EE8B525EF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3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28AA8-0554-8587-85F3-129137EDF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31E561-F5FD-67ED-2833-C3A85CB3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03FF-444F-46B2-9D98-727DC7632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2C5D64-FAB2-9B25-A844-BA8ED9A1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F6E0E9-6A3A-80AA-C77B-5AEC43CF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F418-8A43-4168-B232-EE8B525EF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0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8CDA32-BAEA-E7DC-74DF-C16E7C2E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03FF-444F-46B2-9D98-727DC7632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44C6BD-1C9C-F9B4-B106-0F007448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1B2FBF-1AF5-B507-729F-34606A04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F418-8A43-4168-B232-EE8B525EF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55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674E6-9240-C54B-71F8-CD6FCDDC7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10D4D7-26D7-18CF-6E24-DC5D7082C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60C82F-B40D-775A-178B-5A32A85FC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8C0D14-3A9F-4348-D647-8682B7FC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03FF-444F-46B2-9D98-727DC7632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4FECA9-0787-9A4E-422A-D328C22F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30449A-5EED-98A3-A931-69671CC8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F418-8A43-4168-B232-EE8B525EF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16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D76FB-22CB-031C-40C2-2DA629BEA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4ABC65-24EA-C83C-08D4-B68B9ACCE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B2B7E3-140F-6D8B-300B-E9948629C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6D791B-B7EF-1953-9F81-521398B8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03FF-444F-46B2-9D98-727DC7632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334D63-F1E7-E07A-C244-5697F8C6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AE2F24-C6CC-0E05-3A4F-4A8D0809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F418-8A43-4168-B232-EE8B525EF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849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2D02AF-4CB8-6812-9A67-917059749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666A27-CA65-A85D-403A-3467B542D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27A092-04C0-0D72-6F2E-3809BB9EA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903FF-444F-46B2-9D98-727DC7632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55CAA-F700-11EB-B5A7-C38FEE7DB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5F86B0-9683-6B62-0474-8B182397F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0F418-8A43-4168-B232-EE8B525EF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25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2994" name="Picture 2" descr="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4019" name="Picture 3" descr="83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0832.祂必应允</dc:title>
  <dc:creator>Yihao Zhuo</dc:creator>
  <cp:lastModifiedBy>Yihao Zhuo</cp:lastModifiedBy>
  <cp:revision>1</cp:revision>
  <dcterms:created xsi:type="dcterms:W3CDTF">2024-03-10T21:04:59Z</dcterms:created>
  <dcterms:modified xsi:type="dcterms:W3CDTF">2024-03-10T21:04:59Z</dcterms:modified>
  <dc:description>
832地必应允
1何解昔日祷告与祈求仍似未获得池应允，
1长夜里独行荆棘铺满路，同为何没真光的引导
1人生的路苦叹满泥疗，常怨未获得池应允，
1难道我信念已经倒退后心里尽叹息满泪痕
1孩子你心里不必挂虑袖有池计划和深蕴
1充满信心你只须坚定时候到了池必应允
832地必应允
2人海飘荡干百变无常，疲倦似想归家的小鸟，
2元力再前行孤单中淌泪，像木船在水波中飘荡，
2何解生命总欠缺力量，常经到我信心遭挑战，
2难道我未曾将真心奉献尚未明白我主的心意
2孩子你必须充满盼望还要心仰塑和祷告，
2神会赐给你富足生</dc:description>
  <dc:subject>
832dbyy
1hjxrdgyqqrswhdcyy，
1cyldxjjpml，twhmzgdyd
1rsdlktmnl，cywhdcyy，
1ndwxnyjdthxljtxmlh
1hznxlbbglxycjhhsy
1cmxxnzxjdshdlcbyy
832dbyy
2rhpdgbbwc，pjsxgjdxn，
2ylzqxgdztl，xmczsbzpd，
2hjsmzqqll，cjdwxxztz，
2ndwwcjzxfxswmbwzdxy
2hznbxcmpwhyxyshdg，
2shcgnfzs</dc:subject>
  <cp:version>1.1</cp:version>
  <dc:language>zh-CN</dc:language>
  <cp:keywords>投影</cp:keywords>
  <cp:category>投影</cp:category>
  <cp:contentStatus>索引完成</cp:contentStatus>
</cp:coreProperties>
</file>