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0ABC6-79B7-BB86-8A29-BB0FE245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06E12-6D47-4BAA-C4DF-AD6D83F4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201E9-A9C3-DBBD-5BC6-D9C3E09F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B46CD-1E5B-4113-D6FC-3704FFB5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018D6-55A4-DA67-B946-C4590D2B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3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22EEB-1159-0E65-57F4-2CB457BE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31B4BC-D8C8-AA00-74E1-2907C9D1D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588E0-54A2-001D-A8A9-1E92DB9F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6EC21-AC93-BFDE-F485-536FC5BB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24665-282A-FF36-0226-8A2EFEC9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EDCAEE-6A48-FD08-1F45-A6373B826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E78912-BCF7-9E3E-9415-31F746674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30459-F7B1-6CCC-F9A1-44D1A547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3B527-0546-8052-7382-AD1D5D7F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93C3A-2EA4-5D1C-7473-A2F6B475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ED9AA-2CD5-CAF1-C446-375B325F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95ED6-A0C3-90B5-CA07-8802932B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FA84F-F752-06E4-3054-FAC77046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4ED1E-1E4F-15ED-63DB-9CA91DB5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A6A72-EB64-9779-1FCA-75A218E9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3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A01CF-E842-9472-BBC4-B2EF0942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D2BD63-AC85-1BFE-834B-821E3758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C2887-F9E1-6721-5EC1-85811991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24EB0-4B22-C5F6-9BF8-18F43858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285AA-2828-CD75-D5C2-4336725F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CAE1E-DF4A-CB2C-FFA3-9B6CC64A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76E74-15B9-DC9E-F686-B3F16DD15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60E41-DF5B-5191-E26A-122A0B239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D2A34-FD38-AD57-8965-0E9D6B62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90EC2-5819-F929-9D95-64E85DB9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A645A1-0C4A-34CA-9B76-29B35275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62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2F0D8-6DDA-13CA-B8D1-747D2A5E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1AC877-6721-996F-41A8-76885CC53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B33DFA-8FAC-AE00-1D1A-4089C393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1C43E4-B3A6-BF5B-10A7-2B5183ACD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FAF7B1-03B9-1091-07D5-5C9E35E29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66B2F9-819C-8588-B12E-C7977EAF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672674-9D03-726C-C651-9D2E806E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34D73-A549-68D1-55B5-D5C795E1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9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5F3CF-6E34-F9B8-32BA-90CBFD41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AE8923-3312-B7AD-04DE-5F3EF3BC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21F0EB-9B37-1F24-4771-46CC0058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6B1D67-AC04-A9A6-EF69-263050F0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3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CD9C46-10D2-B836-9D77-F7347CCE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64E7D-C815-10AE-336E-D87699DA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726822-33E1-0B2A-C967-5046D380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4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CA092-49FA-C9A9-B57D-BF65A56B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24B19-1F99-746A-FC0D-8A814D5E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187EE-D54C-4251-0C1F-35878C7D9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3D3B2-63EB-075E-814F-A71C4E09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6363E-7CD8-9A23-596B-AE009786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8CE5C-6EC3-A5FD-A745-E2A501B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6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98B9F-2626-992F-DDEA-B38BDE50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65D55E-2692-2388-1BAB-915240765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AC516-743A-FA69-E507-30DFE1880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9FB5E-6912-49B9-A706-C9D7FC0E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23174-94D0-A67D-EFAB-3C1243C2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4892E3-F7F4-5466-9DDF-0745C516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294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3D000B-5605-13B7-47C8-8F035C57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EFB73-EEF4-8C50-5C73-962799EC8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16F3F-56F8-0C87-77B9-EEA7CAD20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F3FB-F4C3-44BF-A5FE-D56F027338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0A768-59CB-44FB-3AF4-F98405F5C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3991D-5D5B-07CC-75C8-64CE8E87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EF94A-5CA1-4BB5-880C-2540FE052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8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018" name="Picture 2" descr="8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5043" name="Picture 3" descr="83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0833.主耶稣，我羡慕</dc:title>
  <dc:creator>Yihao Zhuo</dc:creator>
  <cp:lastModifiedBy>Yihao Zhuo</cp:lastModifiedBy>
  <cp:revision>1</cp:revision>
  <dcterms:created xsi:type="dcterms:W3CDTF">2024-03-10T21:05:04Z</dcterms:created>
  <dcterms:modified xsi:type="dcterms:W3CDTF">2024-03-10T21:05:04Z</dcterms:modified>
  <dc:description>
833主耶稣，我羡慕活在祢面前
1主耶稣我羡慕活在祢面前在早晨在晚上只有一世间
2我每次如梦想人生的善美亲爱主我求栋必须也在内
1不让我心快乐若我在爱慕，在感觉或思想无祢的事物
2不让我离开栋去寻求快乐，不让我凭自己去单独选择
1每一刻每一天不论何痛苦当世上正没有什么可鼓舞，
2当每夜万籁静孤单自处时主耶稣我求祢仍与我同在
1当叹息正不禁眼泪流滴滴，主擦干我眼泪严静我叹息
2当每晨末破晓我仍蒙味中求栋来低声唤将我耳开通
833主耶稣，我羡慕活在祢面前
3当每次我虔读栋圣洁话语求栋用栋荣耀照亮每一句
4当</dc:description>
  <dc:subject>
833zys，wxmhzmmq
1zyswxmhzmmqzzczwszyysj
2wmcrmxrsdsmqazwqdbxyzn
1brwxklrwzam，zgjhsxwmdsw
2brwlkdqxqkl，brwpzjqddxz
1mykmytblhtkdsszmysmkgw，
2dmywljgdzcszyswqmrywtz
1dtxzbjylldd，zcgwylyjwtx
2dmcmpxwrmwzqdldshjwekt
833zys，wxmhzmmq
3dmcwqddsjhyqdydryzlmyj
4d</dc:subject>
  <cp:version>1.1</cp:version>
  <dc:language>zh-CN</dc:language>
  <cp:keywords>投影</cp:keywords>
  <cp:category>投影</cp:category>
  <cp:contentStatus>索引完成</cp:contentStatus>
</cp:coreProperties>
</file>