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2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C8335-3D04-1EA7-98B8-5A94CAFF3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DA69C6-B8A2-8DB2-F593-46CAFC3B7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AE0CFC-1CBC-2909-4ED8-89BC1588C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F0B7-7744-4A5A-B5D7-6551044A06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C2CEAD-8542-09D8-6BA9-9AA323E32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ED535D-6967-FCC0-0579-35E39222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B06E-E96D-45CD-98A6-F8DE3EC1F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24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DAD51-10C7-376C-BB64-AF09ED618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1B1BC8-50BC-FA58-6AB5-2B424F472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F96631-3BC1-D139-4A02-43401ECCF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F0B7-7744-4A5A-B5D7-6551044A06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D4E433-0ECF-23F2-A70E-01E9DE92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2260-149D-9FD8-7A74-CDC943A8A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B06E-E96D-45CD-98A6-F8DE3EC1F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365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B42325-B5C6-4236-F24B-DD4805F73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389E1C-E4CC-0743-91D0-558EBDD3C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DD319C-BF3F-E38F-DDB1-FB9A274A5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F0B7-7744-4A5A-B5D7-6551044A06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256E3A-F6C3-DA7A-EB01-D91536E7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8A9CCD-76B6-11A7-8E94-D094BADE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B06E-E96D-45CD-98A6-F8DE3EC1F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57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4087B-DB7E-D131-E043-EB890A17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00ECBB-AED8-A8DE-213A-9F1D0EA4C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9EBE05-686F-8D74-E54E-9A2EF421D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F0B7-7744-4A5A-B5D7-6551044A06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E78BF4-A77F-A6B1-56A0-6691F307C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61F91E-0BD0-241B-CFA0-39155E25B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B06E-E96D-45CD-98A6-F8DE3EC1F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04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AAAD7-E03A-C64D-287D-2F3514A8B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B458A9-8EAE-6771-DF25-978800429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CC7B8B-D5A7-91EE-0155-5C9E1C368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F0B7-7744-4A5A-B5D7-6551044A06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5DBDD5-4313-5378-C3A4-7D44DD9FA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8DDED-DAB9-3262-D9B4-3B044853B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B06E-E96D-45CD-98A6-F8DE3EC1F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08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F974C-A119-9B7C-7443-4AD55CB0E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78D14B-8EB6-2AA6-5B5F-D9639FC6E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A0CB43-7575-9C0A-AC83-3646AED35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447727-80F7-EAC1-6768-32635834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F0B7-7744-4A5A-B5D7-6551044A06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EE0E92-1883-F39E-3942-1ABCCE12B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C500FA-209E-D229-F9CE-DE86DF2E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B06E-E96D-45CD-98A6-F8DE3EC1F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969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705C6-C059-4D1F-358E-FE5E86B6C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BA6BAF-2499-9FF9-3C24-2D5A412F1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794A3B-FE6A-856F-30A9-7CE376638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638A35-394F-DA74-F27F-D65D59A5C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E28113-3CEF-96D0-8D6E-EACFF3BA6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561B1D-4E64-BB8A-CFAD-682C87ED0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F0B7-7744-4A5A-B5D7-6551044A06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B99FB7-C508-45B7-3A01-728245606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AD65E6-11AF-8D52-14D1-CA2606AB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B06E-E96D-45CD-98A6-F8DE3EC1F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599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0D1BE-2D20-BC9B-B91F-C7A450D1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FCA557-E5A8-5BC5-E7AB-03269079C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F0B7-7744-4A5A-B5D7-6551044A06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BF1D61-B43C-F625-CA75-BA3255BAA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B454C4-44A0-DDF3-2EFC-974CCDDA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B06E-E96D-45CD-98A6-F8DE3EC1F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50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6064CC-D9B9-8DF0-2ED5-0F342F5BF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F0B7-7744-4A5A-B5D7-6551044A06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E4983F-25DE-F665-14D3-05DBE388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08CC0D-B278-850B-FAB7-8B8377FA3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B06E-E96D-45CD-98A6-F8DE3EC1F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09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C9D09-A84C-68C4-8861-B7F82E5CE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1460CB-412B-FA1B-74AD-E6A6B66C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7E31ED-B12C-4BBD-6B99-782C03106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FEC222-21E4-D809-246D-163AA9A6A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F0B7-7744-4A5A-B5D7-6551044A06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4F67FD-93DE-8908-8B59-8D1FB507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02CF71-6565-F423-6B4E-BB639F2F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B06E-E96D-45CD-98A6-F8DE3EC1F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73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CC9A7-388D-735A-7956-4D3778A70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F6001D-BB09-363C-D3F5-66E186A1F7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0292CB-A549-6115-0E83-5D13F60AF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4A13F0-365E-E9B5-A730-903BA3BF7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F0B7-7744-4A5A-B5D7-6551044A06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40C734-AC42-9B74-A038-76C74B8D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BAA729-FDFC-C036-3FFE-DDC3CAC8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B06E-E96D-45CD-98A6-F8DE3EC1F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70378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CFF326-6BD8-0458-03DB-3C0377F32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7656BC-86E5-EEB2-71A6-C7239EAA7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2A7D4B-4A9C-8B58-7AAC-1F27B2192C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3F0B7-7744-4A5A-B5D7-6551044A06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9169AF-84C9-EC39-2F9F-240E69A27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467615-7572-686C-6301-88E733986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5B06E-E96D-45CD-98A6-F8DE3EC1F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954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5042" name="Picture 2" descr="8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0834.信徒经试炼</dc:title>
  <dc:creator>Yihao Zhuo</dc:creator>
  <cp:lastModifiedBy>Yihao Zhuo</cp:lastModifiedBy>
  <cp:revision>1</cp:revision>
  <dcterms:created xsi:type="dcterms:W3CDTF">2024-03-10T21:05:08Z</dcterms:created>
  <dcterms:modified xsi:type="dcterms:W3CDTF">2024-03-10T21:05:09Z</dcterms:modified>
  <dc:description>
834信徒经试炼
上禧霍蔓堡拿杂花榜程皇我您葡务瞿
鼎您仔果贝致汉：惠生我框公品
1当知主旨尽美尽善花蕊虽苦果却香甜
全粉令介药兴措协吴格茄中糕
4虽有波涛向我冲撞有主同在何须惊慌
信心越试贵逾黄金非经锻炼不能精纯，
既将渣滓炼除净尽时刻为主验中之人</dc:description>
  <dc:subject>
834xtjsl
sxhmbnzhbchwnpwq
dnzgbzh：hswkgp
1dzzzjmjshrskgqxt
qfljyxcxwgjzg
4sybtxwczyztzhxjh
xxysgyhjfjdlbnjc，
jjzzlcjjskwzyzzr</dc:subject>
  <cp:version>1.1</cp:version>
  <dc:language>zh-CN</dc:language>
  <cp:keywords>投影</cp:keywords>
  <cp:category>投影</cp:category>
  <cp:contentStatus>索引完成</cp:contentStatus>
</cp:coreProperties>
</file>