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36FE9-5865-E3A4-240B-0F2A41272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8D35F2-051F-A1D0-9A16-2E337089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B4B19-67A3-4C40-9781-84B6CDFA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E6BBE-FDC8-FB4A-92D5-596A4D43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3BBA6-8B39-BD1E-5B51-9C48980B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3101-1A40-23E2-3E1E-8DE4FA9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85363-820E-90E6-F565-62CFA0FDC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BDE6E-FDF4-3ADF-0C6F-BE65133F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37AD0-6C9E-DF56-BE7A-0F74A76D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E8B93-937C-A95E-9FDB-3197ED1E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E7E558-DFDC-08D6-891E-545486449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05B68-31DC-7FBE-40F6-2266CA5C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58881-8D8C-8047-C98D-E285AC6F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F24DE-E641-53CE-7932-72F2FFD8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E442B-8187-7A1E-0309-9FB4BD7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1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45664-773D-E376-C3A2-32229A6B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DE14F-F124-14C2-3D76-D966B1DB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1E65C-F251-1823-C0C3-788CCB98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0E963-89FE-5C4B-ADE7-E3D329E7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FD3DD-8175-1399-902C-D1351F08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DF57-43F9-3B1D-7EE4-18C98D89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5E42F-8BF7-76DA-C262-F36929DC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9AD39-580B-21F0-BF0B-4EE6C693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F3661-D1BD-0067-0781-8C7A7AEA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97D5E-4912-4811-539D-143B1313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64CA1-052A-338F-94B7-9AC1AB6C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1246-976B-2E4C-598A-31D615F63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B3E2F-01D6-B409-8CD6-FE9C00DB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FA740-22A9-9DBD-D64B-F16EFB89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6F1C9-2672-966C-C82A-661B6315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D49DB-1186-FB2E-5ABE-C8EFF089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9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B463-41B1-37DB-BF4E-060114A9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96C13-7068-D1C8-5CCC-1AD5C914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71967-87D1-62E2-0DBA-6FCFCFAC8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78A79-E069-4557-B0EE-6A974A6A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80706-FBEA-7948-A16B-F1FBACDE3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AB401C-8AD7-0934-2697-A27BED81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BBCBF6-B6BA-D1B7-225D-367CE113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B6207-289E-4213-5E92-269039F3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5C39-0FEA-7883-0781-B43522E6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ED621-5106-DB0A-FA77-119580D8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8DD99D-D3F0-AE99-D52C-65F5DD4F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F8A730-E76E-BC5D-49C9-3A5826D5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8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0C997C-D3B1-6217-EA84-EBCE0C3A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6D854-5F9C-12FF-D1AA-E2A22E07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BEBBB-8961-2C1B-BE78-3AB2818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1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2AAB2-8735-5796-EE92-7C4D6E86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11DF6-AA59-D462-C946-6A3580A3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50974-83BC-6E15-52F8-00DFF17FE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79214-5E49-3027-53F5-ED9AEFB5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69883-D1D3-A3B0-2B4C-1B7902DF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182E48-7EF5-4E8C-107F-FBB2C12E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8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C94E8-A3E4-D6C5-3D1D-53F3A74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49D061-B6DB-5C78-3964-8E7117E78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A39FF-5109-99E9-E71C-650F9DC0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4D372-C47C-2A21-FAA3-195183B8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46A38-BFA9-3891-5FF8-EF401864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AF64D-57D2-69C1-6899-06CE558E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443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91E64-0520-1310-4CAA-469D21B5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B3B75-CF1A-831D-D1D4-B9B1F6D1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4FC42-0F26-1E63-F981-9713722AB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03D0-7689-4CF2-BBD2-FA6EAD846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CA1E9-AA71-3712-0192-06CAA6EEF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9000B-A34E-FB30-FCFE-16F5B974F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B0AD-2FEC-421B-91B3-A8E8B9D8A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6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066" name="Picture 2" descr="8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0835.你要我的是什么</dc:title>
  <dc:creator>Yihao Zhuo</dc:creator>
  <cp:lastModifiedBy>Yihao Zhuo</cp:lastModifiedBy>
  <cp:revision>1</cp:revision>
  <dcterms:created xsi:type="dcterms:W3CDTF">2024-03-10T21:05:13Z</dcterms:created>
  <dcterms:modified xsi:type="dcterms:W3CDTF">2024-03-10T21:05:13Z</dcterms:modified>
  <dc:description>
835祢要我的是什么司
主祢看中我什竞然为我降卑为人
主祢爱我是什公竞然为我把命舍
主祢要我的是什公我是一无所有一无所是
我所有的，只感到亏欠祢太多太多
主祢要我的是什么主，祢
要我的是什公我什么都没有，我什么
都没有主啊只有我的心灵一颗</dc:description>
  <dc:subject>
835mywdssms
zmkzwsjrwwjbwr
zmawssgjrwwbms
zmywdssgwsywsyywss
wsyd，zgdkqmtdtd
zmywdssmz，m
ywdssgwsmdmy，wsm
dmyzazywdxlyk</dc:subject>
  <cp:version>1.1</cp:version>
  <dc:language>zh-CN</dc:language>
  <cp:keywords>投影</cp:keywords>
  <cp:category>投影</cp:category>
  <cp:contentStatus>索引完成</cp:contentStatus>
</cp:coreProperties>
</file>