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20C1F-BA0A-5085-D8E6-C4F79F87C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0F6DD-6C3B-1162-D55D-37BF4125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3F4DA-90D3-C5FC-770C-41EA7320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77764-8C6F-2D82-DE6E-88F3CAB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08BE6-F8D6-F12D-7AD6-9D12DDBF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280D0-983B-BEE7-4489-67678E3C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1FE49C-C500-23C9-C87D-D6C4AAF5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54C0B-5967-45A2-411D-ED943905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E78A3-8FD9-66FE-3189-6F5A0B9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DE48-EC17-E448-6606-954091E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1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22D63-3871-69DC-ACAB-FA7942D8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311C8-70C7-E641-2E27-7A38125A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C839E-8E39-F5A7-AE3C-CF21E89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C076-0111-FD6F-65D6-0AB3D171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A6630-6660-DC86-7FF3-2871E40B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7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1711E-ECF6-D714-F4E9-8B6C3E0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D8544-0C97-6F78-117F-A7C17DEF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2628-7D0F-2C45-79EF-64072CE5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EB88B-3669-294B-5A5C-5D5F8953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67B68-6AA0-F942-3501-0BCCC544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6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9D73-424E-C537-F532-7ECF5895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4DE68-3D51-348B-5E1D-CFC1C009A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134EB-10C8-1B4A-8698-2CB117C5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F97D8-C073-C3B0-7B75-636E7CC1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89710-1B6B-71CD-84C0-7BDB4121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6B3C-037F-8ACD-5637-DC04AC20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F3ED-28ED-427D-0A51-DDD0EFDF7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91816-493D-F0E2-E10C-43C784E6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1B46D-656E-5294-7E44-64A6835C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D5DE1-D624-5D90-BE88-0586A190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680F7-589C-AAC7-D02C-FE93F456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CC86-3335-AFEA-6219-4974EC44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EEF25-0033-3F36-B5EB-85782EC4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C8907-4151-3021-622B-6877A6CB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0B27AB-496F-1759-80D2-E5A666716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B821A-CD19-8588-7320-FB6DB780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EF645E-E003-EF6E-326A-C5158687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2F977D-48F3-382B-136F-67C8275E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B5D1A-0290-DEBE-3A59-96BBC4BF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4F028-5EC0-66D7-030F-E1A560D9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2B264B-4CF6-B08A-63D5-06643BCA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F9D5A-D51E-139C-1D4E-4EA6864C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D7EEE-22A3-A3EF-AAC6-26B1F1F6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E3786-4691-6149-7BEC-D0D0A59F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0E88F-68FE-A300-D689-63CA1DFC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74A23-8390-A4BF-21A5-B1329F4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5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9C732-C62F-BBBE-4A72-A431FD17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060FB-FC6C-D8DD-FBCE-806043F1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FB2F7-8C42-D443-E03C-19D44D48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6F278-04F9-8382-E22E-3A99891D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6B3D6-FD3A-955B-D8E4-ABFAC5AD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DE85D-3FE3-BB3F-0970-AF738B05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5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DE5CB-862D-4132-20E4-E75087D0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E01663-F85D-4C60-94CF-1E3C8A95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26E77-0240-54B6-9FFC-4BD75722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14CB5-8EB7-0CA6-8FB0-AFDFFDAA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79CA4-1375-08A5-5FAF-1D5D73F4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D00C4-C905-9682-7142-5D7A45CD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770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01F55-7ABF-3302-3498-51ECDFA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4B730-337C-E885-9176-5EC83CDC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864DB-2705-D801-C46C-EB8669F8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AE869-0105-C9BA-345C-34B1215DD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D0393-6C2E-2EAB-EE81-4829BBEF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4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090" name="Picture 2" descr="8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0836.主旨奇妙难测</dc:title>
  <dc:creator>Yihao Zhuo</dc:creator>
  <cp:lastModifiedBy>Yihao Zhuo</cp:lastModifiedBy>
  <cp:revision>1</cp:revision>
  <dcterms:created xsi:type="dcterms:W3CDTF">2024-03-10T21:05:17Z</dcterms:created>
  <dcterms:modified xsi:type="dcterms:W3CDTF">2024-03-10T21:05:17Z</dcterms:modified>
  <dc:description>
S36上江用国品公理公
中品商艺有就品委家大铁医美</dc:description>
  <dc:subject>
S36sjygpglg
zpsyyjpwjdtym</dc:subject>
  <cp:version>1.1</cp:version>
  <dc:language>zh-CN</dc:language>
  <cp:keywords>投影</cp:keywords>
  <cp:category>投影</cp:category>
  <cp:contentStatus>索引完成</cp:contentStatus>
</cp:coreProperties>
</file>