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9208-29D5-09ED-6253-DD9EDB8C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BD431-4F37-00C5-F3E8-DBDC7E650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C98D8-2BE3-A77C-6F36-700C84DF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6C3C0-C446-FC7A-C925-501E3C68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EA654-79C8-2D16-6EF0-BC18ECF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223C-E042-8D35-EE3B-3FE87F7E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E4439-A69F-79DA-E4AD-26F9B1900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64336-93D6-D5B6-11C1-9D56F2D9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C79DF-DC88-9CD6-A143-AA2C4B95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07CB6-A003-2A0D-19CE-6F94393C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3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3088E-AEE6-B758-D400-0F69FD102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D9B1B-A3CD-4DBF-B9E6-719EE41B8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51708-1A6C-D0F4-CB95-ABBE3D71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7A9E4-9FC8-3900-9446-B6EED4D3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D3911-DE2D-AD6F-6DE2-62233B5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5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BA09-4108-39FD-6F9F-39F8D628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A2AFD-E950-03C3-7DEB-3A38D815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4CA95-F20C-2F64-C740-F47E35A1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15E5B-541A-9064-EEA7-26C1E6DD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C7836-07F0-27EA-2D0B-8F0C8A5D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4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053F-326F-6B76-5D3D-FFCDF8E6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E4397-AD0B-055D-B922-ED8152C9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BC3D7-14D0-D97F-493C-2E9593E1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CA28B-FCD9-4268-04E3-DD16F8CF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5A823-431A-BA31-7B0C-3767E66C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F7EE3-794A-BFF1-4046-661774C9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4BF7C-8E9E-1B82-495C-58AF4D77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B97D5-E1FD-C811-9AE6-A1394349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792B9-6D65-F395-3488-0F4A857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71E70-8BE9-7CE9-CAFD-F3188B97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76E71-2EC5-E5FA-508F-FE486321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7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5A9DF-1E8F-9118-8825-5030A4D9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8E16B-E2B5-99F1-E1BA-669DA3F2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568-0D71-083E-4A2C-8A59669A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27EAE-3934-E70B-B420-16D75E54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8BBF99-9A4D-7863-8A0E-ED750E0E4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03F6C-16DD-7219-CF50-72D60EBF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C5722F-7B6C-9F35-B4A7-16DC2451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65D53-65CA-A0E0-815F-AD3803A7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7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7181-7FAD-1265-9CB7-764E602C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14CB35-A6B2-1D17-F9E9-2163D6EF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5A50E5-A4CD-1735-1054-15FFEEB7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0E9099-D6C4-51FF-6EC5-3A43CBE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CDECAF-79AA-A10E-7907-237E0DAA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F018E-841B-87CC-1E31-2C367A23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DD099-02A5-704A-9413-D590365A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5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587D4-F5E5-55E9-D1C7-9001AA5C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551F3-C041-EF98-C6BB-125C4861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393AF6-6257-27F6-B4F5-DE744752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5114C-55A8-4906-5D0B-35784722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8D55B-7084-10F6-3657-7494FD99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46C92-6FA7-6EF9-528F-AD84F581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A78DF-7805-49F2-A7C4-9F52607B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135E31-6162-D4A0-36C3-F2F3E52E1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C8C2C-7F45-93F4-412B-70154AF9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FA492-6E89-2C7C-B8E6-55A9CE05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A179F-C906-365D-4C9B-FC72F526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805E4-200A-B6EC-F5AB-CFE516EF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530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440DC-1E2B-045B-2248-52B04BB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59D6B-C845-EC5C-B20E-F7BF81361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A66B3-B2B1-2610-CCE8-131682034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28671-1EA6-549C-CFD8-907C7B67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36179-70F0-1587-0DD4-26A29AEEE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7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114" name="Picture 2" descr="8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9139" name="Picture 3" descr="8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0837.都归耶稣</dc:title>
  <dc:creator>Yihao Zhuo</dc:creator>
  <cp:lastModifiedBy>Yihao Zhuo</cp:lastModifiedBy>
  <cp:revision>1</cp:revision>
  <dcterms:created xsi:type="dcterms:W3CDTF">2024-03-10T21:05:22Z</dcterms:created>
  <dcterms:modified xsi:type="dcterms:W3CDTF">2024-03-10T21:05:22Z</dcterms:modified>
  <dc:description>
837都归耶
L愿我身心才智工夫都归耶稣我救主
2愿我双手为主服务愿我双脚跟主行
L既由罪恶已蒙赎出理当完全归耶稣
2愿我双目仰望耶稣愿我口舌颂主名
都归耶稣都归耶稣都归耶稣我救主
都归耶稣都归耶稣都归耶稣我救主
837都归耶稣
3任凭世人贪爱世好追求今世虚荣耀
4自我定睛注视耶稣便看万事如粪土
希奇广大奥妙莫喻万主之主我耶稣
3并且夸耀眼前富贵我惟以主为至宝
4每逢想到十架救恩只愿与主永相属
5袖称我为袖所爱者用慈爱将我扶持
都归耶稣都归耶稣都归耶稣我救主
都归耶稣都归耶稣都归耶稣我救主</dc:description>
  <dc:subject>
837dgy
Lywsxczgfdgyswjz
2ywsswzfwywsjgzx
Ljyzeymscldwqgys
2ywsmywysywksszm
dgysdgysdgyswjz
dgysdgysdgyswjz
837dgys
3rpsrtashzqjsxry
4zwdjzsysbkwsrft
xqgdammywzzzwys
3bqkyyqfgwwyzwzb
4mfxdsjjezyyzyxs
5xcwwxsazycajwfc
dgysdgysdgyswjz
dgysdgysdgyswjz</dc:subject>
  <cp:version>1.1</cp:version>
  <dc:language>zh-CN</dc:language>
  <cp:keywords>投影</cp:keywords>
  <cp:category>投影</cp:category>
  <cp:contentStatus>索引完成</cp:contentStatus>
</cp:coreProperties>
</file>