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83B2-252D-7F32-27CF-6D71F3DD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4B4604-B69E-B700-BC86-4D2D615E7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C408-0920-5D95-F16C-EB03FE0E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2CE8F-721D-B22B-F40B-33B5BF1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5B56A-4499-03C1-1674-89BE5BCE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F0C1-86D4-411F-30F1-62C52A8A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6DD6B-4CF9-902F-83E2-DD7977E8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6F441-78FB-D4D9-2309-10D32696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98DC-46DB-539B-14CB-C44A868F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A4A90-21F7-1277-6AB7-99C6CB7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4D1817-143F-7E37-75FB-115AC7B31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00D32-B247-7E99-BF10-8A6F29C6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A0E79-3C62-F389-1D43-C7AAF60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4F5A6-D20C-6062-4381-7F6DB21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89838-D257-CAD5-8741-9BB9009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9E1B-C525-5DB2-1EF6-253C87D3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28A6A-DA9D-198D-012F-05A785F5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FFCDE-B920-2040-273D-47C063D4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0DB82-A84F-92E2-A145-3D38DA63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18DC-0F78-D51E-6EAC-312FD778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DCC5-E33D-B128-D9E3-C849815A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4D2E0-6341-F57C-0AA7-8C1A94DB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944BB-D121-7C56-1D78-08D7B30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F1F18-7C23-D504-61EE-D79B22B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89016-1FCF-8640-0161-0F0EAA9D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8DA4-E60E-4931-51C6-A8D6C19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A991-6D92-EF43-D8C8-EF071886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FB8B8-E73C-5021-DFCF-96111AD3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0FB7C-9A70-B430-D021-7E37A803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5FA5D-491A-C591-48B1-2D282EE1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55367-E8C7-709F-125D-89CADD5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106E-71A0-E3DC-3FF9-81306866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3BAD0-4A9B-AC3B-9560-9DA80FD1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245FE-818B-EA0F-D957-522C3004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20306-A2FE-A0FC-596B-A3236D59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4E8E0-5526-CCC7-2F8B-A4EC4D02B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26902-EF1D-9892-2C39-B3EB546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8760F4-F7CA-8FD0-0287-B7BADBE0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7FB7E9-9D69-DB89-954C-3543EABB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0C56-04E9-BAAE-C74F-6ACC894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5793D-CAB8-97E8-A24E-91A0C52B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01F5F-9BB9-7F24-2533-DFDC1CB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066D8-1ED1-D008-9FAE-3D5C7CE2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8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77729-55A3-67F2-63DC-6E9BD057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DA7A0A-ED81-719E-3B1C-BF39156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A2FDD-6534-E6C2-F68E-9C64B9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FFBA-6E6D-AC8A-1AFC-5E6E12F6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B6935-BD4E-CFC0-986E-D03920AF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9C0DA-242F-F3B2-F546-47886EB4E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19AC0-6457-AECC-5696-DEFFBDEA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9667-6250-D003-8213-56C8ED6F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3AFAD-9B04-BB92-1B03-D0A26AB1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F6C86-92DC-712F-7587-4461BF4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CA271-65E9-0C08-D99D-B107E5A7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61083-4EB1-C268-F799-08A9F331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8674D-3F49-C1EC-17BF-E9C69651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62566-927B-E995-70B9-FC9B9F9F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70290-A55D-3189-806A-AA65879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940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33856-D772-7159-CB0E-F083B126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D01E1-C811-73FE-5A41-2BA95A26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BBCE-1CAC-7E7F-17FA-37E159B5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22E36-45D4-0160-437C-E5BBCBA9F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700C1-854C-83FA-1D41-3830A4FC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38" name="Picture 2" descr="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0838.愿献一生</dc:title>
  <dc:creator>Yihao Zhuo</dc:creator>
  <cp:lastModifiedBy>Yihao Zhuo</cp:lastModifiedBy>
  <cp:revision>1</cp:revision>
  <dcterms:created xsi:type="dcterms:W3CDTF">2024-03-10T21:05:26Z</dcterms:created>
  <dcterms:modified xsi:type="dcterms:W3CDTF">2024-03-10T21:05:26Z</dcterms:modified>
  <dc:description>
838愿献一生司
跟随主的人无数又无名太阳西落又东升，
从早到晚一天天地走过，我们用汗水耕耘着人生
是谁让你们离开亲人，是谁让你们劳苦奔西东
是因耶稣的爱火在心中燃烧我们都愿意献上一生</dc:description>
  <dc:subject>
838yxyss
gszdrwsywmtyxlyds，
czdwyttdzg，wmyhsgyzrs
ssrnmlkqr，ssrnmlkbxd
syysdahzxzrswmdyyxsys</dc:subject>
  <cp:version>1.1</cp:version>
  <dc:language>zh-CN</dc:language>
  <cp:keywords>投影</cp:keywords>
  <cp:category>投影</cp:category>
  <cp:contentStatus>索引完成</cp:contentStatus>
</cp:coreProperties>
</file>