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4019-B0F7-83FC-5C99-49A7669A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26FCD-7CFA-913A-5928-0F6A3D70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C769C-728B-656A-0440-624DA015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99589-B47C-8B91-EDE6-4A57226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C347-54EB-AB8F-5815-EFE8973F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9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CA4F9-311B-C71A-C06F-B060F292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CA150-2550-959E-EF95-DC5BB519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5CFFE-4E73-323E-B0D4-8BE3C129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5E5B3-77EE-5C0F-25F1-DD0D8DC1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E419A-7654-B914-6CE2-56CF1D8A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CF562-7972-BF01-DDBF-793DF1E09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7C4A7-B080-B8DF-DE1A-BA8008369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109E0-C7AF-8739-7334-C418B6F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71F4D-2B3F-67B0-6114-6B12392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54DF-C24A-4846-66E4-2A2D39B5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7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19C6-80C3-BD82-1191-0C774DDB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DA220-952E-F126-1FAD-47EC8C8B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3BFBC-3D75-85A1-8BD5-1C91B253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D7979-1B89-FDFF-6140-E9414B55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41AAF-A35A-BAB3-FEFC-7381E5BF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9C4F-8370-E381-D756-229F8EA7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0E55B-FF9D-2DD4-38B5-EEDB0C7B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C22F9-CF38-D00E-2303-3116F37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F8F53-CFA6-240D-F67A-6A9B9EA6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C2BF7-7F2B-0D6E-2B82-063BB4E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9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EE629-0056-72AF-4286-9A829D5F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D3710-1E45-668A-5FEF-9356C8113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D06A4-6B65-6C55-B970-034A139E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09ABD-C2D5-4018-91A6-B88577F5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032B9-BE78-4D51-132E-58B0603C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817EE-E164-4BBC-C4F7-FDDBA1F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8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7CD3E-16D4-4770-11C9-5B33492F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7350A-B1D6-D33B-8E12-C9C90159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6AC3A-DDF3-CAE8-7CF4-38682B7C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58C99-EFF7-286D-20AE-0DCB3C94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FA3B9-0361-0149-D141-824D6A370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58FE83-AF0B-1DA9-6050-6C49353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FB59B-8A31-AFEC-3611-F08683C3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89A62-5BD9-AE90-D702-C1A8AB07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87CE-9BA1-1D6F-18EB-7B3F45EA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F3A8D-C8A3-5612-B4CF-A262ABAD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921C3-36D2-F109-6797-BDF0CA4A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1CDA1D-AC46-AE79-5F7B-9F42013B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18952-5E2C-6B66-6E6F-8C2491A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5B05C-E267-7451-0310-51E7B4F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452ED-0775-CCE6-A11F-F67275FF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62CAC-1F07-9D7E-E2B4-6D13178B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AF129-883E-C48E-A144-6C5AF5D0F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90FDD-DD52-C3EC-C64E-EFC1D410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A6463-110E-600D-2509-6E3088FC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7046-F4C7-B647-849D-8FA98941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651B7-5E06-4F3A-33A5-F3E6827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3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CF8D-9505-01EB-BB04-D73E657E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6F5EB1-FD7D-8348-8C46-8FFCD88F4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F8BC3-09C0-A510-4717-40602DB5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12B6D-AE15-6028-6C3F-E62A6BC9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47F82-6EB1-B000-3FFC-82D13D0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43A27-561A-86E6-A149-C5E814C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462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B6900-3CE5-F36B-6545-28D6E27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BA398-7506-38A7-1DA0-87380AC1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84A54-4253-8B57-3CA3-56BBCE26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54F3-5CF6-47D7-8804-C72B012F74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235CC-245A-E91C-2067-C75FBA482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D98E-01B0-B73E-0114-42042F94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E8D4-F7C3-4D31-995E-D5828945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62" name="Picture 2" descr="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1187" name="Picture 3" descr="8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10663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0839.献己于主</dc:title>
  <dc:creator>Yihao Zhuo</dc:creator>
  <cp:lastModifiedBy>Yihao Zhuo</cp:lastModifiedBy>
  <cp:revision>1</cp:revision>
  <dcterms:created xsi:type="dcterms:W3CDTF">2024-03-10T21:05:31Z</dcterms:created>
  <dcterms:modified xsi:type="dcterms:W3CDTF">2024-03-10T21:05:31Z</dcterms:modified>
  <dc:description>
839献己于主
1我一生求主管理愿献身心为活祭
2使我手作主圣工因被主慈爱感动
3使我口时常领扬每歌唱荣耀我主
1我光阴全归主用还不够报主恩宠
2使我脚为主行路步步都听主吩咐
3使我口满有主言，到各处讲在人前
在救主宝贝血内洗净，使我从血泉能得成圣，
主我命我心一切都归于祢，从今日直到永远
839献己于主
4使我财虽是一文不敢为自己收存
5我不愿随从自己都要凭我主旨意
6使我爱如火上升全献给我主我神，
4我愿为基督仆人服事主赤胆忠心
5使我心作主圣殿有圣灵居住里面
6我愿献一切所有始至终属乎我主
在救主</dc:description>
  <dc:subject>
839xjyz
1wysqzglyxsxwhj
2swszzsgybzcagd
3swksclymgcrywz
1wgyqgzyhbgbzec
2swjwzxlbbdtzff
3swkmyzy，dgcjzrq
zjzbbxnxj，swcxqndcs，
zwmwxyqdgym，cjrzdyy
839xjyz
4swcssywbgwzjsc
5wbysczjdypwzzy
6swarhssqxgwzws，
4wywjdprfszcdzx
5swxzzsdysljzlm
6wyxyqsyszzshwz
zjz</dc:subject>
  <cp:version>1.1</cp:version>
  <dc:language>zh-CN</dc:language>
  <cp:keywords>投影</cp:keywords>
  <cp:category>投影</cp:category>
  <cp:contentStatus>索引完成</cp:contentStatus>
</cp:coreProperties>
</file>