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556D-1683-955E-9562-54A4A50F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D15D9-3866-6CCE-6C89-1F4582D7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EB1A-FBC7-1FED-3222-64501BFC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8E41A-1BCE-45C8-8CD2-0790656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69A53-0B23-01FD-CC89-66B9E484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F5C8-36E7-5EB5-8DD4-A304A587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413F6-1DEB-CDED-07A3-300A8B41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6B921-8CA4-851B-E3F8-E5AEB94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8D123-7929-AC51-A4A3-AD2B504B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C73E1-B2EC-7E76-77D4-3A10240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49C13-A5C9-EF03-F5FB-51DB55742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975F1-8B5B-ADFE-F522-2377DC3E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B7FA2-DAAC-E137-8F6A-00BBA774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1C6E5-16B7-4FC1-F5B9-141E3856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5011-8C1C-5CC7-BB42-3472988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59A60-E0B9-C3A2-FCD1-4D5F9F82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E5895-21EB-87A4-1B2E-F791C4B3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9916B-8B15-FDE9-995D-5754CC3F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F9946-7B89-3A64-5C44-096A071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8DD2E-6D6D-74E3-8164-51FCE7B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A446-682F-A11C-311D-EB88AA08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76CAB-B6C7-F25E-F665-428198B6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1CA53-26E4-099E-1092-AE4900F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53AEC-1830-019C-2290-624D0127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A871C-B467-63DA-9C01-C75CC02F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5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F6E08-EFFA-254D-D6EA-FDA7FCE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2713-F929-5C41-5F13-1E278076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9A443-6657-661C-7B41-A1EDE1C83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30982-8837-8893-E3F7-5A84B3D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A08A-2ECB-8A37-C852-9C9E14EB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B6017-C4B0-4B20-6B93-0839B1FD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3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833D8-4F79-C9E3-EB01-3C06B1E2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54D08-D79C-E114-8BED-2C209A7C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7094-B592-72D2-2A64-D68F3416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DCD4A-B4A8-547F-2E09-E1C1C6DEF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A211FA-83E1-A114-AA39-1E74D9D7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278473-C6C5-4FCF-E3BC-6201243C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595F8-F884-3417-1A63-C545BFDD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030F0E-275E-9AFD-36DF-B52A6072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894CF-AFD8-C1DE-6CD4-2BF37346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FFEE4-23FD-DC90-E255-E8EFC35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8F066-939B-297B-F7FB-7E98A32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15E54-FBC6-3310-12A4-C6095E27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A1E72-2AA4-D79D-B73E-8797B8FE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762282-8538-3A3E-602A-1BE0451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29EE8-9586-1EA4-2964-47E9759A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434E-3F25-28CB-05AF-53FFC599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8E2D1-F5E7-F3AC-79A0-AE475D81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48DDE-E6C3-796A-6029-9BB15B58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44E01-E859-D93F-7B75-7039A1F2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0037F-9F55-0B64-90D7-F70824FD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07C91-A9C7-DA60-CEAF-194EAE63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BCB6-30EA-A87F-0297-E1EC8D2F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EBF78A-BD49-DAEC-447A-0C22A0817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A3EB4-118B-683F-65E6-197EF8D2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DF8A4-E236-8391-2A92-82D70DB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42FCA-8E37-D78E-2557-B2A913B1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59BE7-BDC9-B4D3-E343-B65D055C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442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8B256-87C7-C0A1-FC4E-18B4300E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30481-8F79-9DA1-4C43-73F81734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E20AA-347D-8AA2-D537-E81302814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095C-E27F-4A38-A0A1-8C0F1AB6A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B7F64-4C62-8A21-39FD-81FF123B9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AB445-437D-0872-7C33-4E7D10EB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C520-137D-4DDA-9691-33488A05B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186" name="Picture 2" descr="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2211" name="Picture 3" descr="8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0840.同工守则</dc:title>
  <dc:creator>Yihao Zhuo</dc:creator>
  <cp:lastModifiedBy>Yihao Zhuo</cp:lastModifiedBy>
  <cp:revision>1</cp:revision>
  <dcterms:created xsi:type="dcterms:W3CDTF">2024-03-10T21:05:35Z</dcterms:created>
  <dcterms:modified xsi:type="dcterms:W3CDTF">2024-03-10T21:05:35Z</dcterms:modified>
  <dc:description>
840同工守则
1主内众同工，爱主要到底刚强壮胆作主的精兵
2主内众同工同心最要紧彼此相爱才是主门徒
3主内众同工天天要读经，圣灵宝剑人人要握紧
4主内众同工祷告要做醒昏昏沉沉何日何时了
1烈火窑中显出信心效法古圣徒因信得胜荣主名
2时刻记着主的命令为抢救灵魂同心合意传福音
3高举真里打败仇故教会要成为贞洁童女迎主来
4为着教会千万同胞效法主耶稣哀声恳求在父前
840同工守则
5主内众同工万事要谨镇人不圣洁不能见主面
6主内众同工俭朴很要紧穿衣打扮不是小事情
7主内众同工温柔是灵果，特人接物态度要谦和
</dc:description>
  <dc:subject>
840tgsz
1znztg，azyddgqzdzzdjb
2znztgtxzyjbcxacszmt
3znztgttydj，slbjrrywj
4znztgdgyzxhhcchrhsl
1lhyzxcxxxfgstyxdsrzm
2skjzzdmlwqjlhtxhycfy
3gjzldbcgjhycwzjtnyzl
4wzjhqwtbxfzysaskqzfq
840tgsz
5znztgwsyjzrbsjbnjzm
6znztgjphyjcydbbsxsq
7znztgwrslg，trjwtdyqh
</dc:subject>
  <cp:version>1.1</cp:version>
  <dc:language>zh-CN</dc:language>
  <cp:keywords>投影</cp:keywords>
  <cp:category>投影</cp:category>
  <cp:contentStatus>索引完成</cp:contentStatus>
</cp:coreProperties>
</file>