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5B99-EA8C-50EF-149C-66EE06F8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372CB3-0E92-7066-4633-815D97738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81FD2-5086-6BAF-D2F4-8A30E85C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007B06-75DF-02CA-DFC1-6BBCDF1A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2CCF6-B197-CC86-C744-8390E0BD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7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C511A-80A5-4F68-4489-B7B0937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B4147B-56CA-27D0-C5FD-9A6AFAF1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0DB34-10F0-17F7-C83C-9B8FDA81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062F9-B4ED-61D6-00CD-A3BD80EB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22CF0-1F74-48F5-6949-B58F595C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47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72C06A-C42E-83F7-99B0-E481738E3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DC9CAF-54EE-2016-5EC8-A233B27A8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68DA2-DE47-7611-3A4E-47AF769C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4A8F18-4092-7500-EB82-62AA2BB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05773-3FAB-AC56-09D2-1413B922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8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AE954-DF15-F363-BC75-F12EE98C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F3ED93-DFCE-BC66-8009-E87DB0CF7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6E0F5-6128-E66A-CE1B-F0172644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19C75-E054-590A-2F1B-3103E195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0D61F-6225-7B5C-D8CB-9EF7019D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350E6-FC6A-EC94-2F2E-0702DF26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CB634B-8761-69ED-6117-1AF3C69C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CB2BE-4691-05CC-943A-53FB8283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48C30-7CEC-73D3-2B0A-2B04636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18964-B4DD-FD81-0AAF-903AEF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66EB5-0FC2-5763-A3A9-B1AF967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2F299-8D0F-991C-A391-F0060A41F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AF517F-C184-0361-F22D-5795B29D4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E25F3-5638-F250-8C45-7C1C79E4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53D8E-DBB0-17AE-7DDA-77BA1527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8A847-B164-356B-AC17-F0182BE9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3C3D7-8D8B-3E46-8C6F-BC75D732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DE94AB-A611-A2CF-160D-FF4247D9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66CC27-0A49-4A91-6835-E96017CF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132ABE-5D22-9D23-39BE-397E73882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880789-DD1A-3396-F8DB-9DF163AC1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10E19-1FB3-C42B-AEF8-44B85652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6801B2-78EE-C4AF-D856-4ABA37B1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4B7DA5-45F1-6CAE-CBD7-A9353293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2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AD64A-906F-7EDC-B9FD-927E1BF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048240-DE1B-3A95-648A-453F70D8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E9021C-2562-0CCA-5EE7-D0C9EC91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09E692-6BE6-9465-E9D9-B009E9CD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806F49-DE4D-385C-39BB-72D2C95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068AF1-2663-50FC-E0BB-0AB15E6C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89F3AA-E6BB-4AFC-42A9-757C181D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3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E155-A258-ECA5-0517-A366D482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B8C06-A682-ADE3-2FD4-E451D4ED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69B82E-7096-3E9A-5CF5-157299E1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475159-28BE-E60B-8D80-B6B2B066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0A26BF-F464-66E9-BCAC-BF8D2D31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682B8-963D-C058-AA81-FD821387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B16A0-263A-6D74-CC41-7E476B77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AA2864-C557-2494-04BD-1B8D2369A7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BA75A-CFAA-B49E-3104-7801FA143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C7C98-55CC-554C-62FF-B335E197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E7E19-51F6-4CF5-7851-B0FEC439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8BE35A-A03C-5A24-EEFA-983F3539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8370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8106E-6E69-CBB8-C9F7-628FBD18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45018C-BF31-7D03-45AB-130FAE50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AAD4-8985-DB50-468B-41802BAE2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F3E0-93A9-47A7-8858-4E82FBCA80B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83843-5CEB-FD2F-8789-1585DC484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BF4EB-C089-D729-CFBC-4CB98B2C6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EBF0-CAF6-4524-BDEE-E68B987378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1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210" name="Picture 2" descr="8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0841.愿作一粒种子</dc:title>
  <dc:creator>Yihao Zhuo</dc:creator>
  <cp:lastModifiedBy>Yihao Zhuo</cp:lastModifiedBy>
  <cp:revision>1</cp:revision>
  <dcterms:created xsi:type="dcterms:W3CDTF">2024-03-10T21:05:39Z</dcterms:created>
  <dcterms:modified xsi:type="dcterms:W3CDTF">2024-03-10T21:05:39Z</dcterms:modified>
  <dc:description>
841愿作一粒种子
12不愿作早晨的露不愿作晚上的霞
12不愿作那流荡的星不愿作那春天的花
1愿作一粒种子深埋在土下
2愿作盐作光忠心荣耀礼
1生根发芽结果遍满海角天涯
2见证神的作为，领人回天家</dc:description>
  <dc:subject>
841yzylzz
12byzzcdlbyzwsdx
12byznlddxbyznctdh
1yzylzzsmztx
2yzyzgzxryl
1sgfyjgbmhjty
2jzsdzw，lrhtj</dc:subject>
  <cp:version>1.1</cp:version>
  <dc:language>zh-CN</dc:language>
  <cp:keywords>投影</cp:keywords>
  <cp:category>投影</cp:category>
  <cp:contentStatus>索引完成</cp:contentStatus>
</cp:coreProperties>
</file>