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13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21AAD1-907B-DB25-E44A-8FA2ABCF64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1B3F8A1-8BE7-54B9-13B0-5E25B471EE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9ADB9B-63B3-A22C-604A-4C44E251A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DD81E-C2FF-44D9-80F9-B592F4D7ABE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E9FE8B-C3E3-1B4A-BD8E-26BF73614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B729D6-A950-D14B-95F3-2DF24B442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4C169-B032-4EA2-A37D-0E1DC3F034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3526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BA458F-F563-85F5-A015-5E271CA14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9EB8E1F-C9C9-2628-0C70-AB914E2D42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A80064-F24E-BA2F-DBA7-5F6FC433A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DD81E-C2FF-44D9-80F9-B592F4D7ABE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B39B3B-26EC-E242-8B8C-A5C2A9764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D7D36A-2C6B-B414-4D1C-76F523716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4C169-B032-4EA2-A37D-0E1DC3F034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9591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3EB5B0B-52C5-BE46-6667-888DFEB32E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D9A8006-A50D-EE52-E5A0-E9B004190D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733B35-7235-3098-7DA1-7BD989F8E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DD81E-C2FF-44D9-80F9-B592F4D7ABE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465AD4-ED0C-510C-E594-44EB2758E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047986-94FA-9BCE-EE74-453F0492B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4C169-B032-4EA2-A37D-0E1DC3F034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6811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713467-C3BE-A6DD-F79A-83AAFABC3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2A143F-77B4-6FAD-52D2-14FF947DF7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2352BE-45A3-C3E6-A0AF-5BEB5D215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DD81E-C2FF-44D9-80F9-B592F4D7ABE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B7066C-5478-8D1D-E15D-C61BB73CF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34923B-B3EA-C5B7-0A97-4C3601361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4C169-B032-4EA2-A37D-0E1DC3F034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9233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F32D83-1213-0F12-50B9-CF0FD23E5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FFFD8E0-BD0E-0EAA-99E6-607EEB1DE4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FC0E4E-C580-541D-DFF0-2A9BCF333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DD81E-C2FF-44D9-80F9-B592F4D7ABE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BB7BAC-A73E-F3DB-0D8D-C169EC899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95124E-5868-4939-1774-52CCC18A3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4C169-B032-4EA2-A37D-0E1DC3F034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2121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574E87-80A4-9987-62F0-6A54A2798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C0AF8E-E4A5-C849-1ABC-D65BC2C3DC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F468744-08B6-3A1F-8F4D-B661668582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9295B0F-2D24-B8D1-6570-903698AA3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DD81E-C2FF-44D9-80F9-B592F4D7ABE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F62FDFD-DC94-4706-E611-0E1973BA3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1D8ADF4-1C05-D5CD-4DF5-59BE9ED2B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4C169-B032-4EA2-A37D-0E1DC3F034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8295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B42D39-184B-6163-B839-05E5784F5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4F08D53-6975-D4F1-853D-E122E2324C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B765FF5-8B00-AF25-46CB-5B603958B6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75C717A-FD0E-6EB5-E790-3DE886409C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DB2FEA7-CF89-4D06-D78E-6D418DE0B2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24DC8B1-B634-D073-E56F-EAF8E6541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DD81E-C2FF-44D9-80F9-B592F4D7ABE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28EDC80-D527-65BA-992E-3D38AB5BB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CF1F3B5-636C-1E89-28F7-574CA3F2C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4C169-B032-4EA2-A37D-0E1DC3F034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8936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53C752-DCF5-46A8-4D5C-613093871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CA2E3E1-D4E2-7CE3-3FFA-4B4821098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DD81E-C2FF-44D9-80F9-B592F4D7ABE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44C7B20-E1F4-1002-2AEB-37C9D568C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21931BD-C18B-C697-0902-2A6F43B46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4C169-B032-4EA2-A37D-0E1DC3F034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875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3378B52-5A3F-88E2-EA6F-3D2D75F3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DD81E-C2FF-44D9-80F9-B592F4D7ABE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DB5AE5D-2D44-F62E-A6F8-CBB5B8BF2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AAD62A9-92DB-2578-0CB8-C08F3D668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4C169-B032-4EA2-A37D-0E1DC3F034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3210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C36F97-E6BB-6619-5259-A0F510A36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A5D53C-53D1-5C6B-5B3B-8078744E71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46C02BB-3C97-35C3-B0F5-F5A9A8A5B0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E1F318C-3603-1C5B-50A7-7D2A1E171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DD81E-C2FF-44D9-80F9-B592F4D7ABE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A14AEB8-9611-6D37-7D39-217923C9A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3F7D2B4-772A-4920-02C1-4B560ED1C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4C169-B032-4EA2-A37D-0E1DC3F034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229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D3F724-4778-6175-EC2E-17930A8F6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E872938-668F-521F-C1FA-DF74C0E381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04012E6-69B6-2873-5D70-384F6DD690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627E299-7F1D-DE55-0913-E0D851DA3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DD81E-C2FF-44D9-80F9-B592F4D7ABE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8D76407-E9CD-6666-6150-3606DB19E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3EF0922-9506-B0D1-3CA4-4DA2DA352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4C169-B032-4EA2-A37D-0E1DC3F034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237749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729B5D6-67EF-B816-529F-7017BDA08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B9332E6-BC5D-86FD-916C-F6A011E0C1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8E8A5A-C9F1-6FF0-7768-6A8F6CA8D0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5DD81E-C2FF-44D9-80F9-B592F4D7ABE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78347A-FDCF-4EDA-6375-4E0C281F0F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9FF1DE-1B28-9C66-B46C-3E3FC4C921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A4C169-B032-4EA2-A37D-0E1DC3F034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5787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3234" name="Picture 2" descr="84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64259" name="Picture 3" descr="842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1776" y="0"/>
            <a:ext cx="9129713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64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0842.愿献所有</dc:title>
  <dc:creator>Yihao Zhuo</dc:creator>
  <cp:lastModifiedBy>Yihao Zhuo</cp:lastModifiedBy>
  <cp:revision>1</cp:revision>
  <dcterms:created xsi:type="dcterms:W3CDTF">2024-03-10T21:05:44Z</dcterms:created>
  <dcterms:modified xsi:type="dcterms:W3CDTF">2024-03-10T21:05:44Z</dcterms:modified>
  <dc:description>
2愿就所有
82愿就所有</dc:description>
  <dc:subject>
2yjsy
82yjsy</dc:subject>
  <cp:version>1.1</cp:version>
  <dc:language>zh-CN</dc:language>
  <cp:keywords>投影</cp:keywords>
  <cp:category>投影</cp:category>
  <cp:contentStatus>索引完成</cp:contentStatus>
</cp:coreProperties>
</file>