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97711-E81B-A94B-E667-9C6C0DEF0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67FC10-302E-CADE-0AC2-4895825AC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4AD29-FB89-F673-67CD-BD977F71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B7C2E-261F-BB07-D127-2099D39F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CD242-F066-48B1-45D1-CB1709FC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6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82606-6109-35E7-BF39-2A952C3D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5FE094-95EF-7A39-6A2F-182C547A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A2F2A-8AFD-D019-5593-CA51C45C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EB161-A658-1481-1C8F-5ACD465B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EB2E2-C368-9A81-9D79-4428ABBC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2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4D6353-AE84-B597-18D8-C8696C084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28912F-DA66-D66F-B0AC-17FCAC9E4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2969A-292E-8D57-88CC-85E0E879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30337-5572-8BCB-64C2-36CC5A19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9BB80-1B5A-CBE9-33C4-08DCBA7D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3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60176-9FB5-8A1B-560B-F349762B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D684F-5DA8-8F52-8A9E-BECA6E41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779D2-5562-A55E-758D-5A4570C5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719CE-6C39-105F-528C-5108BEB3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1D0F0-6D10-55D8-6473-E2022383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08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B179E-AE88-C841-DBCA-4823E7F8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869D63-35FC-8269-163E-1C3681701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B4B68-CF39-E008-B27F-3EF48BA5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73E78-0592-AE8A-681D-0563D0C2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485DD-8D96-8CF6-4A80-5CD0DD41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87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7371A-F213-BFC0-3739-35ADEB69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3393A-7582-BB36-DFA9-3CA40B7D6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C895F1-74E0-184C-1C2C-A4B4CC27F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D6920-0028-91AA-F3C9-88A3AD93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72F114-527A-DF48-BB25-3BF30C47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E8A71C-1FBE-87D4-F938-3B663702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8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735A-8F98-B3D1-8C61-AD823DCF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ED009-E185-C030-13BC-AD3B585FA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CA5AEE-B573-D4F7-8A0B-842F62FB5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9E90B3-17B0-94AD-0C39-87E53DF7A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B11D1A-D821-504D-82AE-1514A4A72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ECC3FA-FBB2-F60F-24E4-F7404411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41C4FB-B8A5-3DF2-2A60-DDF5750C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E3256B-5A74-F7D2-1EFF-A65309B6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2E051-B64C-A2CE-D6AD-27D1B7B0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44CD4B-51B4-E3A6-7ECF-31A5BDEC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83D711-0F6E-BAA6-7E81-06FCAE18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2B2567-132C-D1DF-7A5A-5C226F4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74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AF575C-1F97-91E9-74CE-6B153E91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FA1F4-BACE-E824-C994-274A5DEE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9206E8-E680-778C-6CAE-C4AC03C1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62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75342-3469-0A6E-AE63-23BA2071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BCF5A-52DC-04F0-C674-60A0CCC1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EA401D-3BA9-301A-F84C-435132EF5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7F3EEE-6AEC-1055-82EF-92AD2809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CBA6B2-2824-A5AA-1A60-9AACF187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11DCA6-3952-8A74-6B6E-A41F39D4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9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34EAA-2BCD-5AB5-66A1-3925DCA5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0F76A3-0E5A-8E38-0F55-C068880A0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E124FA-EC30-6F2E-48D2-D4FA45D65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10780B-6C08-47E2-FE12-2FBE9C1B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1F50C-1D14-C707-781D-513B187D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F627B9-EC6D-0846-B5FB-7AB4527E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523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868CFB-124C-778C-DB2E-53EF2D72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47B42-26EC-F745-904A-E1F8A25E1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E7815-E517-F7A9-3345-25708F8D9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D1BC4-DDD2-3C09-7638-94E6EC003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43EE2-207D-D09E-177D-F482DCE99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258" name="Picture 2" descr="8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5283" name="Picture 3" descr="84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0843.无花果树歌</dc:title>
  <dc:creator>Yihao Zhuo</dc:creator>
  <cp:lastModifiedBy>Yihao Zhuo</cp:lastModifiedBy>
  <cp:revision>1</cp:revision>
  <dcterms:created xsi:type="dcterms:W3CDTF">2024-03-10T21:05:48Z</dcterms:created>
  <dcterms:modified xsi:type="dcterms:W3CDTF">2024-03-10T21:05:48Z</dcterms:modified>
  <dc:description>
843无花果树歌
从前有一位葡萄园主他在园中栽下一棵无花果
2有一天园主来到园圃他在树上找不到一只果
3慈爱的园主他恳求暂留让我施肥加上一层好土
1园丁辛勤地浇灌培育呀无花果树生长枝叶繁茂
2园主命园丁快快欣掉呀留着此树何必白古地土
3今后此树他还是不结果呀只好忍心砍伐另栽别树
无花果无花果呀你是果树就
无花果树无花果切莫忘记了自己的义务无花
843无花果树歌
必须结果子呀快快结好果让圆圆的果实挂满整个枝
果无花果呀挂满枝
头无花果树无花果无花果树快结果
圆圆的果实挂满枝头呀园主园丁呀一同来庆
园主园丁</dc:description>
  <dc:subject>
843whgsg
cqyywptyztzyzzxykwhg
2yytyzldyptzsszbdyzg
3cadyztkqzlrwsfjsycht
1ydxqdjgpyywhgsszzyfm
2yzmydkkxdylzcshbbgdt
3jhcsthsbjgyzhrxkflzbs
whgwhgynsgsj
whgswhgqmwjlzjdywwh
843whgsg
bxjgzykkjhgryydgsgmzgz
gwhgygmz
twhgswhgwhgskjg
yydgsgmztyyzydyytlq
yzyd</dc:subject>
  <cp:version>1.1</cp:version>
  <dc:language>zh-CN</dc:language>
  <cp:keywords>投影</cp:keywords>
  <cp:category>投影</cp:category>
  <cp:contentStatus>索引完成</cp:contentStatus>
</cp:coreProperties>
</file>