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FB660-0990-4F69-3AFB-19FD0572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A1DE1-283F-C02F-DE8C-0F0CE2D4C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59D81-0A98-63CB-B87E-615A1315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E5050-A0EB-65B4-5226-736BD549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720A8-ED50-C3A0-AAF5-51BD3020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C07D-FE3F-A1C7-B517-7E036842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7A3F4-67F9-4577-944C-CE09C7FB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5872-8DBC-BF6A-18A6-57A2A7DC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A0D37-5046-99CC-AF33-09DA624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E0680-2BC6-32AE-AB35-45D57729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884FB-BED6-AC5E-0E27-8FAC1699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F9BA6-82C3-7439-2184-28730F287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9AF7-2011-AC4E-C838-DA9BC833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7CC08-092A-1CD1-42EB-149039F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2BA60-8BF2-47D0-F5C8-387C4EF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3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A45E7-61B3-644C-604A-E1264EB8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E6768-AF8B-E552-D959-B6831A37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B6AED-397D-5BE4-DB80-BBF4922C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9E55D-12B7-78C7-195E-74EED109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74A2B-3842-5FA2-32B6-4B7429AB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EC3-26F2-FF92-CD63-577238A4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0D278-DE1F-CE18-EF2A-123C1A10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6AACE-0B5F-928C-BA8A-DA7F90E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2CB3E-FC8A-AE3C-E028-09099295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BBAF7-A37E-C92E-75BD-201BD11A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F6E2-1DEE-10CB-4691-62B092DA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1FD90-4FF8-F9F0-00C7-C1C69666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CA591-5D09-8719-CFAA-6E7E41D3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E353B-1C9E-FEE0-3760-4FF38144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869E0-9A57-D8CF-817F-41599AE3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FFE90-826D-6A50-5DE7-CE7977E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DC1C-A0CE-F9C2-AB28-0085A95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2BB-6D17-E515-B7F8-D76977C2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9EB09-D6D9-3E43-5633-15A95568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14623-088C-B910-F9F6-0B94BAEB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1A38C-9F83-DDB0-F15B-D359BBBA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BC1A4-9F4D-9AE3-EB22-419F792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3AA934-19DD-A474-1042-5BE28C28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C053F-87F2-74C5-AA92-1264528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5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1855-5D44-DB38-90E6-06AFF8FA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0DC9B-3708-F43C-A1F6-D2A8BB27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5FF24-CEFA-8175-4665-F3C52F26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2EEA5-9806-C078-D7A0-FB46BA05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86C97-1E31-C7AD-B382-8C3F16A7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8FD50F-A16B-9A33-4CA0-246B48D6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D72E4-4687-212A-5938-D8F2A2FA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B169-4FA6-0186-EEBC-2C834AE5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A3DC2-5D8C-56D2-310F-2A487AA1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3941A-D813-612E-FD86-A6931D52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47E52-7012-4335-3998-B93D11BC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5E253-4E10-EC59-C90B-2FB1FA7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CEC67-9913-D798-AB03-F718223C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B2C0-DB06-B955-7062-9014FBAF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42B22-8228-AF9D-B362-4DF269C7F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5ED51-D05B-910C-F130-7D00DD3F4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0D657-09A4-1340-3DDD-5AB750BD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C11C-1845-0C9E-ED2E-30C68D7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9BF14-E3A4-6CEF-BD28-16FB3AB3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178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C3761-2F10-5751-3D3C-B8FF9F5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731AD-A3A6-63CF-CF4D-7F128525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FF59A-1098-3E08-AAF2-87866ACE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9A9A-159D-4C3A-89A3-DB0A687DA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A77B1-B762-89E5-DE31-46DC8539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E9A3A-78F3-8076-1649-C9DD5AE87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9368-E76A-4940-B80A-627E54B07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306" name="Picture 2" descr="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7331" name="Picture 3" descr="84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0845.愿像耶稣</dc:title>
  <dc:creator>Yihao Zhuo</dc:creator>
  <cp:lastModifiedBy>Yihao Zhuo</cp:lastModifiedBy>
  <cp:revision>1</cp:revision>
  <dcterms:created xsi:type="dcterms:W3CDTF">2024-03-10T21:05:57Z</dcterms:created>
  <dcterms:modified xsi:type="dcterms:W3CDTF">2024-03-10T21:05:57Z</dcterms:modified>
  <dc:description>
845愿像耶稣
L主我愿像祢荣耀的救主这是我所求是我所慕，
2主我愿像栋那样的温柔宽想又怜悦仁爱良善
1我甘愿舍弃世上之财宝只要能披戴我主基督
2助那孤单的勉那灰心的寻找迷路人，引归真神
主我愿像祢主我愿像栋荣耀的救主圣洁像栋，
愿祢的丰满在我身成全直到祢也愿藉我显现
845愿像耶稣
3主我愿像栋那样的忍耐圣洁而谦卑于人无伤，
4主我愿像泳我今追切求我愿出代价跟随祢行，
5主我愿像栋正当我祈求愿圣灵能力充满我心
3温和着接受凶恶的苦害宁可救别人牺牲自二
4将我的所是和我的所有完全献给祢不白经营
5使我作</dc:description>
  <dc:subject>
845yxys
Lzwyxmrydjzzswsqswsm，
2zwyxdnydwrkxylyrals
1wgysqsszcbzynpdwzjd
2zngddmnhxdxzmlr，ygzs
zwyxmzwyxdrydjzsjxd，
ymdfmzwscqzdmyyjwxx
845yxys
3zwyxdnydrnsjeqbyrws，
4zwyxywjzqqwycdjgsmx，
5zwyxdzdwqqyslnlcmwx
3whzjsxedkhnkjbrxsze
4jwdsshwdsywqxgmbbjy
5swz</dc:subject>
  <cp:version>1.1</cp:version>
  <dc:language>zh-CN</dc:language>
  <cp:keywords>投影</cp:keywords>
  <cp:category>投影</cp:category>
  <cp:contentStatus>索引完成</cp:contentStatus>
</cp:coreProperties>
</file>