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40984-A7A5-1D1C-E89F-13244C99A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5A827A-1DF6-323E-9712-AFD8A00C4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3FB41-FC84-3A7A-0284-A0FC4004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7E589-7AE0-AB92-14B2-05632D8C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6ED20-1431-FD18-1603-4D78CDFF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3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560F8-1B6F-C30B-AF46-76B3DA38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97B64-2ECC-26C5-F150-A083130C6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49B71-1D0B-FE99-8A19-DED11636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B3633-43C6-FC97-ED1D-7D9B11C2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BD1D8-1E44-3AE9-FB9E-893185B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2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E1EAF7-A123-4D4F-AB85-A5E20C935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3355D-DCE6-D705-1340-C8CDE76E7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DB30C-7836-09C0-A12A-5530EA9E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8E80C-7248-CB0B-71DE-6C62E2A5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1EF8B-E090-7305-503E-71D49A83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C1B2-C929-861A-3920-6B2582BF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FCB9C-4E51-20DF-5788-FDF7C3E8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4B1DF-57F4-41FC-DE1B-A4A3AC0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AD935-ED88-5EE5-C26E-F2D3FB20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36083-F934-4718-C0A5-82E13BE4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B5D97-9314-AF20-6F5E-1F218CC8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3729D-5F46-1502-AF9E-A8CC91691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936FF-4F15-9164-F27D-0C09D1F3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2325E-7B4C-9A80-5BC1-DDA27D7A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CDBD6-3D41-4C9E-622E-B26DE55A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2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67CC6-CA73-1EE0-F4A8-6408096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A7D88-EA5E-67B7-BEE0-31826EDC1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BDC19-3356-12FB-7B60-6C1C4D22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E97EE-6C41-909C-CA33-3F86E7D3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AAD08-7541-5C4E-19A6-BB6B56FF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727FF-184D-1132-CE3D-C444D7EC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3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C52B-6C61-A6D7-E1D7-DB0EABC6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88D51-91A3-8A2B-1280-98711BC3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D7A9E-7C09-40DE-4B0B-6CFA020A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5CA93-1002-4A64-4358-C4E9BC985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B563FB-0566-D7E4-0BEF-C0560EEB6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8908E8-B2FE-8B58-A1DC-B064E3BD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0CA4F-7FE5-E4E8-6FB8-0D9F307B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BA46FD-2E8E-7351-9736-20952DC3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919B3-775F-F360-7342-D74880B3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DCC0C6-D248-55AE-396A-03FECC49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50C952-911D-9554-C94C-F2692D6B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45125-C71B-6917-266B-E5EBD10B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595B7-1ECB-412F-CF9A-036F99EC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552F88-60EF-2470-0A6D-6DC93FBA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65598-B617-07EF-AF64-101D114C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5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423DB-E8B0-90A4-D187-EACFD6AE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A563B-6116-22FC-6B35-4A0DF6E3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1A4F3-435F-2388-8B52-7847E5822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BAC10-3810-C1D2-11E4-0F1DEC3A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9873F-6F65-D7B8-7EEA-1725B49E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C04E6-7C39-4656-F09A-3880F38A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8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3EFC9-8CA5-7AB0-622D-FE11784D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46CA54-83F4-9185-1F47-608109703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1BEC1-AA45-5B52-5266-3A959609F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EC102-3004-A88F-67DE-EDA1366F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C57CA-C17E-49FC-BE88-676823DA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4925C-35E5-9D7C-66A0-A0C2E209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736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188996-E494-CA3F-C81F-4B2BDCD1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F9988-5501-205C-13CF-A5DA35CE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3D2DB-8E25-6CE4-C3A4-4F346CA27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5CE9-3D6F-4B1F-8441-BEAF1630C3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F5DD6-5B1F-A749-3A8B-C8022BB96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C0C9D-F151-5404-4AD9-2FCFE723D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BB10-3108-4255-8EC1-D209B2A9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4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354" name="Picture 2" descr="8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9379" name="Picture 3" descr="8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0847.谁有一颗爱主心</dc:title>
  <dc:creator>Yihao Zhuo</dc:creator>
  <cp:lastModifiedBy>Yihao Zhuo</cp:lastModifiedBy>
  <cp:revision>1</cp:revision>
  <dcterms:created xsi:type="dcterms:W3CDTF">2024-03-10T21:06:06Z</dcterms:created>
  <dcterms:modified xsi:type="dcterms:W3CDTF">2024-03-10T21:06:06Z</dcterms:modified>
  <dc:description>
847谁有一颗爱主的心
1谁有一颗爱主的心像马利亚单纯
2求主赐我爱祢的心像马利亚单纯
1世上一切不爱不亲只爱耶稣一人
2珍贵香膏日日贮存只献耶稣一人
1越遭误会越与主近甘心牺牲不音
2亲友训诮惟主知心屋中满了芳芬
1直到今日主仍找寻体贴主心的人
2直到今日主仍找寻体贴主心的人
847谁有一颗爱主的心
3求主赐我爱栋的心像马利亚单纯
4主啊我真是个罪人不像马利亚单纯
3抓住机会玉瓶破碎免得香膏退回
4我愿今日重新悔改求主再次施恩
3虽被难为何必枉费完全浇主头上
4愿主赐我爱祢的心甘心奉献全身
3直到今日</dc:description>
  <dc:subject>
847syykazdx
1syykazdxxmlydc
2qzcwamdxxmlydc
1ssyqbabqzaysyr
2zgxgrrzczxysyr
1yzwhyyzjgxxsby
2qyxqwzzxwzmlff
1zdjrzrzxttzxdr
2zdjrzrzxttzxdr
847syykazdx
3qzcwaddxxmlydc
4zawzsgzrbxmlydc
3zzjhyppsmdxgth
4wyjrcxhgqzzcse
3sbnwhbwfwqjzts
4yzcwamdxgxfxqs
3zdjr</dc:subject>
  <cp:version>1.1</cp:version>
  <dc:language>zh-CN</dc:language>
  <cp:keywords>投影</cp:keywords>
  <cp:category>投影</cp:category>
  <cp:contentStatus>索引完成</cp:contentStatus>
</cp:coreProperties>
</file>