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B39F7-444B-EBBE-AD93-9DEB4FC99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2F8F9-0F92-5293-AF8A-407CFA3B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8C5C1-E8E3-193B-27A0-2402D2EB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0D7A9-E226-694A-76DD-D920AAFC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EC00C-52DF-E4C4-8115-8FF1BBA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39E41-7775-9F69-7CBF-B2AF806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60155-21D6-47D0-B280-31DE7C3C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7097A-5111-1DC7-DB55-9272D871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CA33B-F85B-499C-E4D0-58A1A262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26A0A-6913-E4BE-F613-A8D3227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74E9B-AD38-794D-EFFA-989D32BE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6DE42-BB79-1C50-6CAE-900DCAB8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AEF87-C477-4AA5-89A5-765FF1BD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0BFBA-0C1A-717A-6FD5-618A3289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87FDF-6F39-B5AB-C4E9-261E7D71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5A449-D83E-ABDB-3059-F745DE0D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0C161-205B-E001-31D0-E9FC3DFF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DB9CB-4FBB-4993-CA3A-945C786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27DD6-20B7-8C65-60E4-9C47AB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9ED13-D961-2D68-4557-DBA971E4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0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59023-FDB3-C8AE-2DB0-7C9AB313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743E5-9152-43D6-356A-D84240DF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968E-BE37-A47A-4CC1-1DD6ED6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2B80F-6817-F685-BC2E-7D78E16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5A64F-0F48-0E38-7A28-E3C89AE4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9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3D0C5-63FA-6CD5-5524-4ECE5443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A93EA-5B6B-2305-1F75-EDC96D5D2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6D58E-D64A-93CF-4DEC-4CB2FD58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07EA3-D8DA-4335-C10D-E0FC6A57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E24CD-4E8F-0F3D-5C20-8823B008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D1A05-2F0E-3C5A-A846-1DE2115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B8F1-C5B2-1471-81F4-2B883113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F856D-41D5-3596-82CD-8B894F08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7C3BC-E8E0-5421-5C1E-8FDCCD163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F261-0C0C-73AC-BA7B-B1E326054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B6345-0CC7-F9C2-D40A-D00F58E13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5B962-6D26-5EFF-EEF9-0151230B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AB7428-E174-0BA3-708F-58260E73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3F7C9-0DD7-256C-27FB-1826A62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3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D07F-AFC6-0D46-6620-DE2AD5EE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DF895A-B28D-36BD-5550-1AF83185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C9469A-3E0E-AEF5-9FCB-2FAD658B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EB92E-146C-37F7-6E60-EF00B23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E0853-C53C-16E4-1633-D796728C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20511-EF25-5D49-C751-0CB3C8F1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415A8-AF9A-2313-777B-28242F3D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81492-1025-53F6-3B94-AE9DF3DA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5086-178B-F38E-7951-329087FC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763D5-1B55-49D6-3D12-6696A24AE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FBF61-B341-AA23-5F72-86905A3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7B8F9-B2F5-2938-0DEA-5AD45F3A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81408-160D-A206-A540-36F20490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4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BB3AE-EAD0-C1D4-D4E9-7CBC064A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8166E-E0C1-CD44-5E2E-F41555B1C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EBE34-C513-E11D-BACA-865B1230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5E567-2DA1-B1E6-E34B-BBFBC548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928F2-5D6B-382B-153B-34C02982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D3D4E-FD87-60A4-7482-9FB663E5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98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07EC0D-C2C2-F1F1-BF45-6CF94B2E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4E544-EEF3-70BC-1AA3-521738CB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9B64C-8775-EFB9-2FFC-ABC6626C3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DB61-0576-4D6F-83E5-2A771DA179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0C3A8-3126-0652-7E11-EAD782BAC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E99DC-4D4C-49FD-AA2C-53C0495AF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5AA5-7F7C-4420-9A08-B7525530E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378" name="Picture 2" descr="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0848.完全献上</dc:title>
  <dc:creator>Yihao Zhuo</dc:creator>
  <cp:lastModifiedBy>Yihao Zhuo</cp:lastModifiedBy>
  <cp:revision>1</cp:revision>
  <dcterms:created xsi:type="dcterms:W3CDTF">2024-03-10T21:06:10Z</dcterms:created>
  <dcterms:modified xsi:type="dcterms:W3CDTF">2024-03-10T21:06:10Z</dcterms:modified>
  <dc:description>
848完全献二
1主啊我今完全献上一切所有都归祢
2主啊我今完全献上在祢脚前俯伏拜
3主啊我今完全献上心灵身体都归祢
4主啊我今完全献上祭坛爱火燃我心
1我要永远爱栋靠栋与祢同在不分离
2罪恶福乐弃如粪土主啊求祢收纳我
3圣灵感化常在我心使我真知我属栋
4救恩喜乐何等丰盛荣耀荣耀归主名
一切全献一切全献
我将所有全归耶纸一切全献上</dc:description>
  <dc:subject>
848wqxe
1zawjwqxsyqsydgm
2zawjwqxszmjqffb
3zawjwqxsxlstdgm
4zawjwqxsjtahrwx
1wyyyadkdymtzbfl
2zeflqrftzaqmsnw
3slghczwxswzzwsd
4jexlhdfsryrygzm
yqqxyqqx
wjsyqgyzyqqxs</dc:subject>
  <cp:version>1.1</cp:version>
  <dc:language>zh-CN</dc:language>
  <cp:keywords>投影</cp:keywords>
  <cp:category>投影</cp:category>
  <cp:contentStatus>索引完成</cp:contentStatus>
</cp:coreProperties>
</file>