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BF71F-E973-D18E-D493-A351F97A6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24BB51-EC6C-3CC0-EAC6-3F17937AE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633EF-7050-19CF-82EA-7FB45719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589B8-44A2-A88D-4AAF-07E55C5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0F383-4249-59E5-AF58-8621A58F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9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2CD98-CB9B-61DA-9866-AE539C7D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53C15E-D3EE-6E73-1CD3-DB87CE06F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65F91-E018-20E5-9CE5-3E5B24A4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16BDD-0FF1-9142-C9E2-B1ACAA9C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2168B-063A-B6D7-06DB-9BE1DF3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3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EBE5E7-A4B2-88C0-E84B-88F2FF8AE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7C3235-CE9E-7877-AF62-F977837B8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AB81B-D074-C9D9-19CE-EE8D1994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E983D-92A6-34DB-A76E-1134BF49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5952A-7EDE-BF93-E8F9-72812C04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34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A1532-FF88-38C9-97F8-6C83CD11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4FAD4-840C-EB3F-54E8-13D9F196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EF038-E394-AE27-3121-EE74F7BF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81AB1-D728-0F70-F46A-49C62426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E5FAB-2592-EB66-C41A-90ADB1B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7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5F64-80A9-F042-FCD1-935E2AD2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90DD8-0D19-7896-AD88-F071A6B6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3C668-259C-589F-E029-98F77AC4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4F4E7-BEAC-8301-A578-506D4A2C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DC932-D353-D732-F840-80861A64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0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2A8D0-9863-1E23-E6B6-8516628A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DC1FF-2A56-67CF-CF11-AB5BEEDE7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ED833F-892D-15C6-0253-C55D65678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9645F-10FD-F936-9112-72E80726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9A27F-F04D-55A9-C978-3AC6E147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50426-D0F4-2852-0A55-5D1F6D28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0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B8528-5CCB-19FF-E9E1-F3D2D812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B9498-E855-265F-9627-9432956F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C96F64-3342-7FCC-6A9A-31448B4FE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CB5D28-A93C-A193-C6E4-317C77539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B77E7B-B1FF-772D-B5FB-50DCF3E38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6B8331-CAC5-3638-88C3-ACB9BC95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EC1CE3-F00C-5148-C9B5-B6529017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090432-87B9-034D-5F1C-0D294FC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1B96D-6F28-C79F-8C3D-09267E3D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E41FDA-FB55-F5F5-C675-14938953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797F75-F4B8-069B-3168-4EA338B5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D60646-88DA-DF17-A597-83B53575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6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F2CD87-38AC-A099-7540-BD3C3407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50B7A4-7426-0A01-718C-8516E0FA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3C0A4-0DE1-13D5-C63C-52BC99B7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0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718CE-037A-02B3-8F63-3F1694A0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4BA7C-33A9-57EA-0F5D-9673D50BD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AADFF4-B049-E4FE-E5A0-B42E25668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B7E65-C06F-B305-F03A-49D04B08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FE225-AE9A-374B-903D-F06FFBB3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10B3E-BA82-88BB-810D-B96A2F93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FDC9E-1B22-D1EF-0EB9-28561398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32EE86-935F-60A2-8C39-07368CC2B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B405D5-D744-52E7-958B-248412B2C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2E857A-3223-713D-A53B-FC25AA31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21F2A-4EC3-8552-E99B-AF2585EB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D6722-D755-E22E-B6BB-4200512B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941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54B7D2-FCEC-0251-5A8E-9AEB09E9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519A6-2C3E-44F1-BC8D-6B61F66AF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77FF2-3AD9-6C50-1C2B-451F02815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DCE35-3741-5CDD-D949-361C7EFFF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682DA-2732-A4C5-83CA-F2572F57D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7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02" name="Picture 2" descr="8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0849.两个主</dc:title>
  <dc:creator>Yihao Zhuo</dc:creator>
  <cp:lastModifiedBy>Yihao Zhuo</cp:lastModifiedBy>
  <cp:revision>1</cp:revision>
  <dcterms:created xsi:type="dcterms:W3CDTF">2024-03-10T21:06:15Z</dcterms:created>
  <dcterms:modified xsi:type="dcterms:W3CDTF">2024-03-10T21:06:15Z</dcterms:modified>
  <dc:description>
849两公主
一个人不能事奉两个主女个人不能事奉
金钱又事奉神，男：一个人不能事奉两个主，
一个人不能事奉金钱又事奉神，
一个人若是爱世界，爱神的心不在他里面，
一个人不能事奉金钱又事奉神，一个人不能事奉两个主</dc:description>
  <dc:subject>
849lgz
ygrbnsflgzngrbnsf
jqysfs，n：ygrbnsflgz，
ygrbnsfjqysfs，
ygrrsasj，asdxbztlm，
ygrbnsfjqysfs，ygrbnsflgz</dc:subject>
  <cp:version>1.1</cp:version>
  <dc:language>zh-CN</dc:language>
  <cp:keywords>投影</cp:keywords>
  <cp:category>投影</cp:category>
  <cp:contentStatus>索引完成</cp:contentStatus>
</cp:coreProperties>
</file>