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243A6-CEDD-8B52-8392-D64B723E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9F179-3C00-0887-5802-4C7185777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35A78-F58E-4B83-590A-63561F08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93A6F-B1D3-3415-68D9-9EA32764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8EF4B-1751-A70C-2B40-E7E2B759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7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D96FE-4FA6-1FB8-6F9B-30BC2BE3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3D96F-2E4D-E75D-7F8A-B00684C7C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F75B8-6D94-019F-1F61-10381E04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1B97-A52E-992B-C761-1912B23D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6F585-FDE9-6301-2A85-E66D5045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BC7383-726F-D63D-8600-FE5C6649C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7BB10-4095-EDDB-348F-48FDD2ED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94125-5687-252C-F0E2-196D649D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686FC-FF58-EDAA-C638-46B522CA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56290-0BC3-0464-3601-C643ED56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7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AFB4-3BA5-71EF-D2C4-F72C0CF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AD01F-0144-430E-3E3F-57A7F4EB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0F8B-B4FD-59EC-AC5F-44A3A43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07887-AEAD-6BB6-43FD-655EA04E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96CCC-F4F4-6A89-C89E-C1A44BB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848D8-B988-4DBD-23DA-1A4DBABF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17C8A-7D7A-7BA9-4EC5-6170BEBF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8B9C0-0635-BD1B-3C7C-CF36AE59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6782A-EEE4-6A5A-55A0-8114D8A2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867B7-1971-9486-413D-24C6566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14D9B-35EB-C9EC-4715-0AD6A243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1A92C-46CD-75D3-13A9-431AD2F35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053F3-B636-7079-BA36-3CFAF6A6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C2BF3-B7DB-4241-E2AD-DC58C901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6545-BF54-4CD6-0A00-EDC7B77F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2B1E3-60E2-1C2B-67AB-768A4EDE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A3A1-44F9-04C5-4065-DAF843F4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292A0-390B-87B1-5D74-E3643D76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B9E8F-F0D4-A14E-39C1-B601C5E7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67A5F-3999-B5C5-3B16-7DB09686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13322-4496-110E-CC1C-C9EFEBCC5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85A67F-397A-CFA5-EB8A-ECC5EC11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A7256-46DD-4F9D-E335-9F409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A15F07-6E1C-72E0-CC6A-77912CF0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6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4D435-A72F-0575-4C07-EE6A6D91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7BC7E-C76C-E71E-CA0B-32CA5ADC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D0D60-29B1-2C3A-1F52-30116D71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179979-4FD9-9A97-5237-AE319311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7EE5A-A0BC-E004-6EE9-049820B5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7F793-B3C5-F856-8D03-2BECA0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2C316-7D32-2313-D4EB-4A9AC7E7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4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4F68C-03DC-B21C-4E99-4367B163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77E71-2078-B39A-0E4C-B595E9C8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BD8C9-21DF-AC9D-9B7B-F4E5B02E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0705-E844-0ADC-C3A1-14FB98C5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FD671-4D0E-E169-62C1-8BA02DAF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AF598-D60C-1DA2-2B4E-19B77979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1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819F-AF7D-6BD3-4970-4DFFBBDF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47010-0DE7-39BA-8A25-1CEA4DCCD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8CB4E1-B61C-72C1-DB08-1901579B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17EE6-2F38-F46E-2AE3-93774997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052E0-1973-C94B-591E-305EC3A0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90D28-2AB2-7A48-B94D-A8180D7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80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CC83F3-59F3-E257-D41C-FB7FA520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6BC09-4FEA-77A3-D927-AF12390F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DF087-8227-D4A4-FE2C-BD8E2517E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90C-DE24-4517-A2DF-8D8656FD49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92684-2BC2-6077-58B3-F2C8EB323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71628-8D0A-C17C-4B76-88E35FD29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DA3E-BC73-4895-9561-05726321A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7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 descr="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0850.心愿</dc:title>
  <dc:creator>Yihao Zhuo</dc:creator>
  <cp:lastModifiedBy>Yihao Zhuo</cp:lastModifiedBy>
  <cp:revision>1</cp:revision>
  <dcterms:created xsi:type="dcterms:W3CDTF">2024-03-10T21:06:19Z</dcterms:created>
  <dcterms:modified xsi:type="dcterms:W3CDTF">2024-03-10T21:06:19Z</dcterms:modified>
  <dc:description>
850心愿
主啊我愿奉献我自己主啊我愿永远服事栋
无论我在哪里无论我遇何境我愿一生顺服祢旨意
愿为主作精兵愿为主舍生命
愿为主作体人愿为主服事人
主啊我愿奉献我自己主啊我愿永远服事祢
无论我在娜里无论我遇何境我愿一生顺服祢旨意</dc:description>
  <dc:subject>
850xy
zawyfxwzjzawyyyfsd
wlwznlwlwyhjwyyssfmzy
ywzzjbywzssm
ywzztrywzfsr
zawyfxwzjzawyyyfsm
wlwznlwlwyhjwyyssfmzy</dc:subject>
  <cp:version>1.1</cp:version>
  <dc:language>zh-CN</dc:language>
  <cp:keywords>投影</cp:keywords>
  <cp:category>投影</cp:category>
  <cp:contentStatus>索引完成</cp:contentStatus>
</cp:coreProperties>
</file>