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9752-C5FC-4B52-72E3-9DAE8541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ADCFA-B016-0F5D-3E4C-828F061A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D210E-BBA3-308E-D6AA-F878005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8B63E-A5A7-C275-ABD3-BA42AE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343E-B313-20CD-9FD0-F844CBA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3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0C72-EEF9-8288-DEE7-0A47C15F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AA923-425F-51FE-3BC0-8103640E9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E3AB3-99EE-CE14-063C-94D613B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C667-FDCB-12B0-A8BE-785FA2A3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6E91-4623-9D10-6FEF-299409B5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6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66739-4B3E-9A39-5083-7D6CFC6F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2ED3E-5A80-26BF-9A9E-C407C730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9B52-1D81-54D1-3FAC-1CD333F6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BD968-29EB-52BD-3006-46FD30A8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DDF4A-8FD5-B1AF-E44A-BE1C1CEB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B38-9DBD-FEC7-539D-74172D97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60B8C-114B-B5CF-9CDF-153D5AEE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3A0FA-E6A2-1079-C8F9-BB19B34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9006-64A8-FF02-BD79-9E2AEC0E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18F5-8B2C-B556-255A-5D88CE9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5A01-5E9D-47B1-4D85-79F9AD79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EC6F5-6055-4A50-FD92-1F194E98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6D09-81AC-D98D-AFFC-C49CC691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FF8F9-9891-EA5E-71BE-951DB425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DCD50-572B-E7D2-36B4-ECC94E5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7E6EC-1279-B051-C5EC-A9FE2F38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DE092-9FBD-216E-559B-0D08A1ECD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7700E-C81B-0BFE-AF10-CB257BDC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9D948-AEF5-2055-6CD8-A9F23F07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AB25C-B9DD-92AF-F1D7-460D30DC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E4E44-6C01-5E80-1343-68E58D7B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7BC4-E21A-8CC0-FB7E-2ACFEFB6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0DD71-C347-D523-2B9A-620CCB94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3B8D2-C5A0-567B-4C66-7CE66BE0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5D2E38-BF37-43BD-9012-0769D20A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3FF3C-6EC6-3EC7-6FE8-59396127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81544-5872-E370-9B9F-C4BE1C0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572D4-B5FA-9B05-6879-039B98B9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495C4-9E7A-A3F8-B5A3-30E4C25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FAF0-21C8-A3D9-C5A9-815193D9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09DC9-0423-3969-A267-5174E2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C8866F-E44F-C6CD-9C18-A16EF1C8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C002F-37C9-8F87-8C41-58D7486C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28D2-F493-5838-4DF2-CF9C52FA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2CA1F-DEAE-47F6-82D7-CF38939D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389F1-6B2A-8F67-8CC7-44F1CEF2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4A78-3ADD-1F58-A705-167088B2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ECB31-48BD-8BBF-B045-904229A3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7FCDF-5426-E49C-BB00-D35D6C2F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286D1-A595-CFEC-90EC-0E8B2C68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C11B1-BE2D-D26C-1F6B-0E8C6AAB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F1930-0411-424B-C875-B76C6F2B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3876-DED7-8094-178C-EF1630DF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6773A-9CB7-64FE-FD55-6F284279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4EF6A-D6B1-F1D1-B576-FD1C8286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D7E17-A0A3-0346-9BDB-3758C4F0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C4D9C-28BE-EAC6-A1D3-0F042278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E36CD-C17E-CE87-544A-6B227439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07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265E7-8AB3-1EAC-70EE-D288CD9C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19953-7BE8-FE6F-EC8A-99D00317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715F3-0E94-0412-B770-D6CFFE46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5A09-A7C6-445F-A62E-BD052D4CDA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31A57-9584-8C87-E711-F6EF7A0A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CCEA7-3CB9-E44A-DA04-74BB8ABA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605C-42ED-4479-8F6F-24601DB23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474" name="Picture 2" descr="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499" name="Picture 3" descr="8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0852.怎样得福</dc:title>
  <dc:creator>Yihao Zhuo</dc:creator>
  <cp:lastModifiedBy>Yihao Zhuo</cp:lastModifiedBy>
  <cp:revision>1</cp:revision>
  <dcterms:created xsi:type="dcterms:W3CDTF">2024-03-10T21:06:28Z</dcterms:created>
  <dcterms:modified xsi:type="dcterms:W3CDTF">2024-03-10T21:06:28Z</dcterms:modified>
  <dc:description>
852怎龙得福
1怎样人能得福先从灭亡城出
2怎样人能得福接受十架救主
1靠主恩功真心悔改再不作罪奴仆
2池血洗你清洁无疵身心不染站污
上这样人能得福天堂永远居住
2这样人能得福呼神阿爸天父
1是主亲口应许门徒池所预备之处
2被神收纳作礼儿女得归天家享福
852怎样得福
金舞翡牛翼蓄餐
身际中限公
公际鑫公区
老艺鞋有宾</dc:description>
  <dc:subject>
852zldf
1zyrndfxcmwcc
2zyrndfjssjjz
1kzegzxhgzbzznp
2cxxnqjwcsxbrzw
szyrndfttyyjz
2zyrndfhsabtf
1szqkyxmtcsybzc
2bssnzlendgtjxf
852zydf
jwfnyxc
sjzxg
gjxgq
lyxyb</dc:subject>
  <cp:version>1.1</cp:version>
  <dc:language>zh-CN</dc:language>
  <cp:keywords>投影</cp:keywords>
  <cp:category>投影</cp:category>
  <cp:contentStatus>索引完成</cp:contentStatus>
</cp:coreProperties>
</file>