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378A6-682D-7529-BB79-3E781E1B7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5D8C8-2AD1-244E-8759-E4FE03D6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EBB3F-B4D8-8CEE-A00D-E9FB266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EF491-33D9-A3D7-C4C1-8359FFC9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6ADD1-3DFB-C5AC-C3E5-AAF1EBD9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3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477EF-0F9F-18EE-3216-F68E37B5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6F504-3E26-F32F-D4F3-F4E044F2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8F9F5-A9FD-9BCE-19D4-28773544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49DF2-06BB-98F4-82F6-BFCD591E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0EE3D-D347-5429-C7AB-55D11372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FB0AFA-FBFE-070E-F469-AC59F44F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94401-5ED5-B350-7BCB-DAF0F3D4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721AF-F72B-B0BF-920C-FCD3BA5A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B879C-BE53-C82C-E72D-95875D61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7961B-EAD9-7B57-B8A7-CB7E3A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2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9A42-8932-7707-336B-E3A65309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37E9-D975-FF69-5397-1E6EB086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1182F-E487-6D32-5D6A-66AAA123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CAA0D-7461-4A37-D8FB-A5D55FC8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E00E7-ACF3-AA80-9D05-9CCFF963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74AE-D6FF-9633-A597-EAD79A1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FB3FC-FFD2-DC5A-14A9-1A3FDDD2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3DAA-1BA1-2C6F-C6AE-161847C7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53824-D1B3-9C9B-5CD2-8E744E57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1C055-C55C-895A-DEFE-D8A20E1C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60BE4-F706-50BB-902F-7EE67EB1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1BA1-7431-5969-2744-83E3886D6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5930C-AC29-F4C4-4ADD-1496EE26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D0B97-B42B-8AE2-DD6D-ADB89C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732B0-B50C-444F-7C7C-54E39107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07E6D-005E-182F-2511-5E382F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2500-1F90-D0C3-EA3F-6111F9DA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FE833-91F2-657E-9E77-A0315EEA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42F3D-0D06-62EE-0EDD-09F65F90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A7E5B-C15B-1F89-60A9-B9639CE8B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2DD69-3BA3-F46B-EB6F-75CA4855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C0C00-D331-E335-6441-F11627E5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38DB3-3E46-DA1D-08C8-057139B4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5C78C-7177-4345-C2D0-D6677589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C956A-C15F-1042-273A-96369EAA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5037ED-D038-9F24-567E-DE147B19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74C191-6E7C-E1DA-2F4F-B4AA62B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B8754-30FD-DF8F-2252-D6CF874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2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1921F-3C26-F0E1-A68C-B99F674C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863EDD-94A1-7884-080B-D588E186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FAFFD-A45D-0566-6382-D6EE1ED3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6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5890-D576-166D-2DF2-5D570E09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7CAA2-34D0-33F5-4512-9ED98225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DEA34-D523-0C85-0476-3203A83A6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66A73-11F3-E835-1BB3-FB15F906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3F143-3DA9-1446-E3E4-FD1F0A97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1ECDD-24B2-AFC3-46F5-5550D14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4B17B-677E-8AFB-8075-15AE092A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77A94-D40A-BF49-CDFE-262CF416A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2D47D-AA77-4931-EC64-259F1A1E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B6F1-55AE-5D43-2C28-42C07F32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598AD-1533-ACB7-FEC7-85C75C83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FA510-1CAD-F417-F0C6-A44B330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41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C99DA-0DE2-752D-380D-85AC6F56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57DF2-4661-1C60-D79B-647E62FE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238B3-AD1F-F7BA-5DB0-641B25585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2663-8471-7636-15D6-830A55304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DF5F7-D0EC-D478-80A2-90BC1BD7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498" name="Picture 2" descr="8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0853.事主上算</dc:title>
  <dc:creator>Yihao Zhuo</dc:creator>
  <cp:lastModifiedBy>Yihao Zhuo</cp:lastModifiedBy>
  <cp:revision>1</cp:revision>
  <dcterms:created xsi:type="dcterms:W3CDTF">2024-03-10T21:06:33Z</dcterms:created>
  <dcterms:modified xsi:type="dcterms:W3CDTF">2024-03-10T21:06:33Z</dcterms:modified>
  <dc:description>
853事主上算
1事主上算事主上算经营世务皆虚幻
2事主上算事主上算耶稣满足我所愿
3事主上算事主上算为主受屈无怨言，
1惟独事主不是徒然一生工果极美满
2不能事主又事玛门夺去我爱主之心心
3虽然有时遭遇优息中藏主恩味香甜
事主真上算事主真上算牺举道路
虽甚艰难到底却是真上算事主真上算
事主真上算，至终主必偿你劳苦得戴荣耀的冠冕</dc:description>
  <dc:subject>
853szss
1szssszssjyswjxh
2szssszssysmzwsy
3szssszsswzsqwyy，
1wdszbstrysggjmm
2bnszysmmdqwazzxx
3sryszyyxzczewxt
szzssszzssxjdl
ssjnddqszssszzss
szzss，zzzbcnlkddrydgm</dc:subject>
  <cp:version>1.1</cp:version>
  <dc:language>zh-CN</dc:language>
  <cp:keywords>投影</cp:keywords>
  <cp:category>投影</cp:category>
  <cp:contentStatus>索引完成</cp:contentStatus>
</cp:coreProperties>
</file>