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DF1D1-EFBF-919F-7772-1CDBF55CC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6C3848-39A3-73FD-6317-C63992348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BD81FC-EA0A-1EEB-95F3-D3FED507E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B708-E129-43DB-8FDD-64DA82E60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3A91B4-C511-82FB-2754-7D71C0F4B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E5BD59-88C7-994D-D805-956819306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BD00-0FC5-40DB-868E-9673D1582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34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B185D-9DC7-F54E-AA38-BA549881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E9CABA-F3B8-2E24-F5FF-8320614FD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2213EF-4997-8387-ACE8-6B9CD7C0A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B708-E129-43DB-8FDD-64DA82E60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3F2B40-5B5A-A511-DECD-433E533C8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7F8B27-48FF-E7AA-35EC-04062DE3C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BD00-0FC5-40DB-868E-9673D1582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38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AF0C87-61AD-FFAF-488B-F2A844BCAD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204B3D-E710-EB23-B88F-0B938F1B8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43EEE4-6956-5350-06EC-AB566FB94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B708-E129-43DB-8FDD-64DA82E60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F0DEA1-7E2D-BFF6-54F8-E3DF6DFD0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35D24C-5DB9-4236-33D6-35EBC1D3E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BD00-0FC5-40DB-868E-9673D1582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91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376179-F22A-77A2-CB0A-209DABE80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3AB7E-2551-8FD0-EEB0-546B9D04B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D6821F-2D14-3647-5040-B1D90465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B708-E129-43DB-8FDD-64DA82E60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04E71-9B84-C706-9B72-8D9B920C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A163A6-2EE1-58D0-F5AD-0B6B970C6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BD00-0FC5-40DB-868E-9673D1582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60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D0460-09F0-9878-5233-6B153C677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BFA0F0-661D-D71C-1D28-60F63CAAE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0C4F56-5179-0421-C941-9E58AB9D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B708-E129-43DB-8FDD-64DA82E60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F2173-1CE9-8739-D5AF-CA19581A3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6B2C41-71BF-E939-E239-632BAF77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BD00-0FC5-40DB-868E-9673D1582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04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90667-E2B3-380F-BE1F-C6527287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5643EE-082E-5159-7DEE-A368BE149E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4BA0F4-0578-1741-BCFF-4F194F1F3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6527F8-21D5-9156-D26B-6F9C5FD14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B708-E129-43DB-8FDD-64DA82E60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361688-A8AD-10B0-E604-FFE459A48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BA5378-2A54-EB16-5A2B-FABAEF71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BD00-0FC5-40DB-868E-9673D1582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14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07159-1147-49E8-8E25-1058703A8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DC2BAF-3A93-A053-129E-1A4B3C4AA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DC40AA-F090-69A1-2A16-42750C9BD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6A967B-E1D4-464A-5305-30A01BCD1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876D2D-250D-5632-D573-0C78935A6D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641683-7C82-9630-D4F0-F3230DE87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B708-E129-43DB-8FDD-64DA82E60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8124DE-1159-8A0A-5AEB-7F9AC166F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348144-DCCD-A853-290D-AE455073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BD00-0FC5-40DB-868E-9673D1582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62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6DAA8-B2B5-C994-6E78-827DA3137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618110-A727-D8EF-949C-70E90B7B6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B708-E129-43DB-8FDD-64DA82E60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26EF71-1D94-7146-76F8-2915CF8B1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EFD2AB-3FEE-88E7-6133-BAD08AA4E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BD00-0FC5-40DB-868E-9673D1582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87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035B32-CE8E-9EA7-C8D5-365DBE9F4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B708-E129-43DB-8FDD-64DA82E60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6A8352-D978-8DB4-28B9-F45BFD1B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8B74EC-117B-9E70-E195-4501CC24D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BD00-0FC5-40DB-868E-9673D1582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93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DAB7B-041C-F30C-7379-570E87B18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875E85-ED09-0602-C7FB-E543A2B5D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891DCE-2507-7BBC-A631-5C50B4CBF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F88810-E188-0518-0165-7EB2895A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B708-E129-43DB-8FDD-64DA82E60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63156B-0722-50FF-AE7D-0B6E189C9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831857-B208-1244-D5F1-D223231AB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BD00-0FC5-40DB-868E-9673D1582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17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FA630-94A1-139B-6950-EC4473F57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2B0BF5-F9FD-3571-908C-048D9CE62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255284-E251-3A4F-FF2D-7F9A4DA79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C9493B-601B-15AF-AFE2-D13AE0A4A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B708-E129-43DB-8FDD-64DA82E60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50066C-0FA0-BFD3-373F-51A271C1F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B8B98B-43D0-C1B1-BF2F-67624B4F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BD00-0FC5-40DB-868E-9673D1582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03673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E0F242-9AF8-95F3-FE52-A9143B14F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096369-3CF5-5646-B153-53EF409F5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934F37-FF3C-2CBA-AD70-157E4B3E11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3B708-E129-43DB-8FDD-64DA82E60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5FE914-3930-3097-88A5-95140DDCB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E77CDC-9681-B412-AEC8-3DB2C0F55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0BD00-0FC5-40DB-868E-9673D1582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39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5522" name="Picture 2" descr="8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"/>
            <a:ext cx="9053513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0854.彰显神的爱</dc:title>
  <dc:creator>Yihao Zhuo</dc:creator>
  <cp:lastModifiedBy>Yihao Zhuo</cp:lastModifiedBy>
  <cp:revision>1</cp:revision>
  <dcterms:created xsi:type="dcterms:W3CDTF">2024-03-10T21:06:36Z</dcterms:created>
  <dcterms:modified xsi:type="dcterms:W3CDTF">2024-03-10T21:06:36Z</dcterms:modified>
  <dc:description>
854彰显神的爱
你是灯光就要把全家照亮你是种子就要落入土壤
你是活水就要不停的流消淌你是晨星就要使早行的人歌唱
神让我们来到这个世界上要给人带来和平与希望
荣耀主的名彰显神的爱城造在山上是不能隐藏</dc:description>
  <dc:subject>
854zxsda
nsdgjybqjzlnszzjylrtr
nshsjybtdlxtnscxjyszxdrgc
srwmldzgsjsygrdlhpyxw
ryzdmzxsdaczzsssbnyc</dc:subject>
  <cp:version>1.1</cp:version>
  <dc:language>zh-CN</dc:language>
  <cp:keywords>投影</cp:keywords>
  <cp:category>投影</cp:category>
  <cp:contentStatus>索引完成</cp:contentStatus>
</cp:coreProperties>
</file>