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ACE06-F600-F2BC-FFAC-B4CF014FE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53BE52-B61B-36F0-B008-61FE0F4F4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4010D-112D-1723-C603-482F1B6C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EC15-A944-4D17-9C7D-7F434C5226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5805CE-C914-7EB1-C4AA-086B58AC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97920-E519-896F-908F-BB2B1A55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3F5B-1035-4F1E-B072-1AE8078C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93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1CBA1-4E0E-DDA3-DD22-F6F10B784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21E7CF-FC79-831A-7911-529F26A59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C533E-CB9E-632D-D556-B09D3823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EC15-A944-4D17-9C7D-7F434C5226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DA1B1E-C0F9-6B38-FBA9-9F9DE987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6370A-C71B-19E2-E6C4-DEB9391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3F5B-1035-4F1E-B072-1AE8078C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70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2F4B72-28ED-D9CC-5D0E-D99F1F414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E8639E-3873-B8E8-A39F-C46ED642D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9918C4-0A2F-7843-8873-5499AD89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EC15-A944-4D17-9C7D-7F434C5226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8054E-6A30-D0A4-1AD2-29F98E41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F4701-CB86-5B34-12EC-15AC1422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3F5B-1035-4F1E-B072-1AE8078C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03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E7C71-3274-E0FF-B2D2-3EE3964A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983AD-5384-09AE-6590-D34A6A4B9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51B13-3BAB-3A57-F35E-C64274CF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EC15-A944-4D17-9C7D-7F434C5226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098569-695B-614A-ECD8-2AC673B5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26F43C-F392-065A-64D4-5F2990DC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3F5B-1035-4F1E-B072-1AE8078C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5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CC3FE-C0EB-7D68-7A75-C6924045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AA9EEC-78B5-4710-AEAC-6AFFDD3CC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450806-3200-7D43-DF20-990C7B2D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EC15-A944-4D17-9C7D-7F434C5226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E2F21E-3AA7-59A7-AE46-4B7C4891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73CD5-7524-5D52-F2EF-11D7B545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3F5B-1035-4F1E-B072-1AE8078C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57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90FCA-EE71-AB3E-5E49-AAF19CBF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D03BB8-FEBE-52D9-0A6C-01F572859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7A098A-D949-61FA-7531-E84242BE6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D3265C-2D17-3B31-06F8-E1A154AD2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EC15-A944-4D17-9C7D-7F434C5226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BBCAC6-C7E6-02ED-8547-7860E664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F3CE5E-AF86-15B0-9334-E12C5CE8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3F5B-1035-4F1E-B072-1AE8078C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62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B6224-B990-931D-BB6E-F442453C3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0F297F-9986-CB84-8A13-B1F287FEB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3415FF-8266-EFF5-E621-43B235E7D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4DE02C-0F2C-3A6E-F307-13D76C192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75677F-1B84-2C11-6791-0E6916141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25490E-F89A-DD64-2CA7-196262E4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EC15-A944-4D17-9C7D-7F434C5226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EAD61E-C505-A006-C2E2-C959FA48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E8146E-2B71-0B6E-421F-A47F50D5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3F5B-1035-4F1E-B072-1AE8078C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18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2AB8D-F855-5EFB-221F-D6AAAC76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DF9290-1568-197F-F6B5-CAA984D15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EC15-A944-4D17-9C7D-7F434C5226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ADC5E2-F7B2-3DE2-7515-A00DB541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A1498B-57E9-C63B-A4C4-85EA0C25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3F5B-1035-4F1E-B072-1AE8078C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14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487C86-5A79-9BFA-E228-21AAC4C9E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EC15-A944-4D17-9C7D-7F434C5226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53D4C2-F4EB-ACC9-9661-33E61CAA8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2379AC-16B5-A543-38B1-501E7E8C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3F5B-1035-4F1E-B072-1AE8078C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36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447DC-585A-035B-CD3A-BE1FD400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4A814-D6D0-16E4-8B04-FE40CC76E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E323A2-2F3B-0806-3B91-E995B35CE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B1C38C-D6EC-AEDB-5157-B68C8185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EC15-A944-4D17-9C7D-7F434C5226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DE1F8C-CFF2-C9AA-BA3B-03ED352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19E343-5394-D842-25AB-71E509A0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3F5B-1035-4F1E-B072-1AE8078C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59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4A0B1-8D7C-AD3C-EE18-962D7BFD5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18B4F9-EB66-5721-A3BA-B8DD9429E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DC13A7-B066-2EC3-02FB-EFFDA3652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988E0B-395B-EC17-4C01-0935C607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EC15-A944-4D17-9C7D-7F434C5226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7C156E-E92F-6C2F-67F8-2D76991C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54D5CC-EA2B-4F86-8BD9-D0FA5824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3F5B-1035-4F1E-B072-1AE8078C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26276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65705B-212F-560A-F57B-D06EECEE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A08AB8-22FA-AEC4-733E-01272BE8B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6E53F-E24E-F87B-36D8-F8AC9C10B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FEC15-A944-4D17-9C7D-7F434C5226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F15BD-085C-6682-88D2-77C9ECBB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46E8-3D11-2DFF-D697-7029A6D20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03F5B-1035-4F1E-B072-1AE8078C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05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6546" name="Picture 2" descr="8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0855.我们的身份</dc:title>
  <dc:creator>Yihao Zhuo</dc:creator>
  <cp:lastModifiedBy>Yihao Zhuo</cp:lastModifiedBy>
  <cp:revision>1</cp:revision>
  <dcterms:created xsi:type="dcterms:W3CDTF">2024-03-10T21:06:40Z</dcterms:created>
  <dcterms:modified xsi:type="dcterms:W3CDTF">2024-03-10T21:06:41Z</dcterms:modified>
  <dc:description>
855我们的身份
1走千山走万岭不要忘记大使命，
2不要忘记我们的身份我们的身份是仆人，
1去异土去他乡要把基督来传扬
2尊贵时仍要清醒羞辱时仍然有爱心
1卑贱时我不谄媚丰富时我不张狂
2卑贱时我不谄媚丰富时我不张狂，
1为了国度早隆临踏踏实实作仆人
2为了国度早隆临谦谦电电作仆人</dc:description>
  <dc:subject>
855wmdsf
1zqszwlbywjdsm，
2bywjwmdsfwmdsfspr，
1qytqtxybjdlcy
2zgsryqxxrsrryax
1bjswbcmffswbzk
2bjswbcmffswbzk，
1wlgdzllttsszpr
2wlgdzllqqddzpr</dc:subject>
  <cp:version>1.1</cp:version>
  <dc:language>zh-CN</dc:language>
  <cp:keywords>投影</cp:keywords>
  <cp:category>投影</cp:category>
  <cp:contentStatus>索引完成</cp:contentStatus>
</cp:coreProperties>
</file>