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006B-E558-E831-000F-A31515DF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7200E-8535-16AC-70BE-82DC22C6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D5E2E-A878-F94B-BF11-98DFBA42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73A60-9C42-C561-FB4A-5CFF4C36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AFAC8-260D-73FE-2CE7-5C1EF957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5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CDE0F-FA51-522C-FAA3-984D169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35471-CF6F-AF5F-AA0C-4ACC0BEE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FA414-CA2A-90DB-3A3F-E14DB49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A7237-AAFF-8AD6-482B-446021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1A847-ADD9-4AC2-F528-036B4ED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6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893C9-ACF2-E622-CCCD-7EC26211F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9108B-5857-ABD7-DD0A-C7819D597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81616-401F-6C73-9841-363B69B9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404E4-49A5-8C0B-077E-422F108F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05A1-AC26-A2C3-8BA6-8A60AC9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6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730CF-A63E-252D-85F4-24CD0B3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C085C-83EF-55C6-49EE-1CCA186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F68DD-0B5B-C5E6-2BC9-A47A41D1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7E19D-410B-E571-5887-47FC7D50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A747-47DA-351B-A835-64543099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FA290-EFBC-BE80-77E5-972CD00D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4B0DF-13C7-93D5-84F1-E3D790A2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A6B09-6450-D2E0-F573-7727A32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8328-6A90-83CE-117B-83401D5F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B315D-EE99-AA86-A4CB-AE8BA95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CC96F-7E02-419B-8FCD-1A9F84C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AFD6-8244-5AB1-76D1-974FB5C38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F7A108-D855-AA39-08E4-DB7B0514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63041-09B0-D423-30AB-30AC0EE9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20214-44CF-6B1B-7046-F11C2CD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F7488-A906-2BBD-ACA1-B0D70930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4D9A-D7CD-E187-ECCC-41E11BB0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A2D31-B61D-FFD3-1DBF-961F8080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3A895-51D4-2E40-9236-AC094B9A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E6406-6359-53F7-8819-8FBA6FF02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FA97BA-8B1D-62B3-98F5-A1AE8D6C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3F1FB-5145-DD18-E516-38C3D16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A8336-EBEB-1F69-FAB0-D6B44EE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320B39-EB4C-0EDF-DC9B-8021A54F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80F1B-A3BF-7206-1CF0-E094A06E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5413E-11B8-01EC-C663-E5A8B91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483E5-CECC-F39B-6236-045B3BAD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E48EA-249F-8B54-73A4-A93BA61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33E32-F5A6-9158-FB86-C7195085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57761-2374-CA68-4122-574835EA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0737D-9A5D-A462-6C1D-3D1E964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10CE-96A2-3893-6590-A3294B3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F859-D6B7-BC37-79D8-68D9685B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42ACE-2134-99D8-E2BA-C808AAA8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41D50-09E9-6665-28A4-33EBC03E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14CB0-FD5F-CDF9-B7C7-967477C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39C02-92C5-455C-F719-0B7F8D27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9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C57D-B976-60E1-6828-36BDA5C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C7C6B-F2DB-2335-AAFB-C423D108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EDC04-9923-B267-1C3C-9B01C20F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A3618-640A-84CF-8FDC-8577DA80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1FB1D-F5AD-0BA3-75BB-8C8E3967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F6565-4901-4A53-B356-5F48D35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405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4D028-D7D4-742D-5388-904D8841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1EA59-6AE5-6B98-1B9E-6B4DC202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961C-B086-FAFD-1672-5B1BE8A03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1E42-0EF7-A72D-419E-A81A0CC38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74C2C-2DD5-3634-AB48-66A0552A1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570" name="Picture 2" descr="8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0856.你所信的是谁</dc:title>
  <dc:creator>Yihao Zhuo</dc:creator>
  <cp:lastModifiedBy>Yihao Zhuo</cp:lastModifiedBy>
  <cp:revision>1</cp:revision>
  <dcterms:created xsi:type="dcterms:W3CDTF">2024-03-10T21:06:45Z</dcterms:created>
  <dcterms:modified xsi:type="dcterms:W3CDTF">2024-03-10T21:06:45Z</dcterms:modified>
  <dc:description>
856你所信的是谁
当知道你信的是谁当知道池是你的神，
从粪堆中将体提拔从尘土中将你高举
要用生命来服事袖要用敬畏池的心
一生要讨池的喜悦池的喜悦，体所仰望的是永生神
你所仰望的是永生神</dc:description>
  <dc:subject>
856nsxdss
dzdnxdssdzdcsnds，
cfdzjttbcctzjngj
yysmlfsxyyjwcdx
ysytcdxycdxy，tsywdsyss
nsywdsyss</dc:subject>
  <cp:version>1.1</cp:version>
  <dc:language>zh-CN</dc:language>
  <cp:keywords>投影</cp:keywords>
  <cp:category>投影</cp:category>
  <cp:contentStatus>索引完成</cp:contentStatus>
</cp:coreProperties>
</file>