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1B693-D936-4C5D-E0B2-BA8BC6C9B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6B27D6-8601-9F41-04BA-670120546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72CD72-0B26-9C9D-B874-91624362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C433-E27C-46AC-B0C1-78917BA67F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6A469C-38C9-0B7A-FD33-A44F2DAE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25CEA4-FE66-4062-CB1A-5AA28B0B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F5-EB2E-4BCD-9E9F-27F7A9393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50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A27F9-7B3B-E5C9-7CED-77B2E624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AEC277-A8AE-535C-0A4F-E99CDB5E5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62567-1B38-3D3C-E565-7BD39A0E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C433-E27C-46AC-B0C1-78917BA67F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24B96B-D80A-6D47-C47F-8751D757E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5DF08F-2DAE-C62E-CE5B-8D574E2B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F5-EB2E-4BCD-9E9F-27F7A9393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51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355CFC-D133-84D7-08EC-AD2B1616E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8A809C-D22D-9A25-319F-4F1E014B5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82F4B6-545E-4F46-7BC6-1E413E762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C433-E27C-46AC-B0C1-78917BA67F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A99841-F49D-1739-B59A-9D104A5CA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24B71-99AF-265E-9EFB-BDBEC85B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F5-EB2E-4BCD-9E9F-27F7A9393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0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C0428-F18A-36A0-C8AB-AA21915C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FDCA07-4729-0261-7E4E-05E5482D2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4E9FD-11DD-C839-3F66-4D730D09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C433-E27C-46AC-B0C1-78917BA67F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9ED05-4912-0DD6-B9C4-EA5ACA11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042DEE-87BF-DF1A-8A22-3F4D2F87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F5-EB2E-4BCD-9E9F-27F7A9393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96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14D93-04CA-718D-8F44-4E39DA27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FEA5F3-843C-62C0-3A9B-3D9088E2D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54B42-9B1C-3A97-D1E6-ED42A561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C433-E27C-46AC-B0C1-78917BA67F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5C458E-C181-904F-161E-F611B271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D2133-89B2-7A4D-D2D2-FA3755C3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F5-EB2E-4BCD-9E9F-27F7A9393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55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06A85-2210-4E51-A8AF-25727ED3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214E39-C609-74CE-39FB-7A5A01A9D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E72926-0AA4-A40E-23B5-FFF49755B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8CAE28-73D6-C2C4-B414-A4189451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C433-E27C-46AC-B0C1-78917BA67F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C67D31-2975-276A-F632-29493403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8A5FA3-5E76-1F29-D63B-BF81CCEE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F5-EB2E-4BCD-9E9F-27F7A9393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60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06E9A-4BFD-019A-F97F-ADEC8BF5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6D065D-FCCB-930F-8967-F46C95B46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A7CBFD-E231-339E-5121-6CF193EFC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3CB099-4361-26AD-4115-BBF732ABC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9EAF7C-2326-8A24-5110-9424111FD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D7B694-8C42-A2B6-4A5C-716A9790D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C433-E27C-46AC-B0C1-78917BA67F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EB97A0-F07E-1DDC-D690-555510F5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EB2DA2-04F7-82AC-F612-3D998116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F5-EB2E-4BCD-9E9F-27F7A9393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19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293A0-0783-65A7-F488-384197AC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CE59A0-86AF-85F1-A25E-4A40C060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C433-E27C-46AC-B0C1-78917BA67F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CE7407-0025-552B-41DF-2945F06D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937D16-5772-BD7E-BCE6-ED0E0500F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F5-EB2E-4BCD-9E9F-27F7A9393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67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4925DB-9283-9148-C878-A7B4E815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C433-E27C-46AC-B0C1-78917BA67F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04B03E-8172-0F7D-32A1-F2F96321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7C3C8B-7226-E25B-0064-E3C474CDF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F5-EB2E-4BCD-9E9F-27F7A9393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3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EEB48-99C9-5619-8006-82B1DC752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5FEE58-AB45-45F0-1886-E34F52DC6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A14047-F6BC-A77A-C339-D7B655682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378969-2B46-8739-B94C-5AFC5E2A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C433-E27C-46AC-B0C1-78917BA67F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BDEDB5-18B5-8F99-386D-9D69E330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4B8BDA-7870-2FE6-82B2-2E48B244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F5-EB2E-4BCD-9E9F-27F7A9393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55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21421-73F9-3E03-5FA2-930A35AF2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8C8EB3-7919-82A0-C46B-D006DC1F8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EFD0FE-D395-0438-0E27-A65C1E20E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68E23C-E1D7-D26A-4595-AB02D4E48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C433-E27C-46AC-B0C1-78917BA67F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31718D-FF0A-1DD7-5077-02A133A0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CF1A1C-6E6D-A5BA-1D62-E2520869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F5-EB2E-4BCD-9E9F-27F7A9393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99874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B2BE18-1AB1-EAD1-154B-2279A418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D16CBF-430B-E2CE-F904-0B8DFCDA9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866F4E-D244-AD8E-1FF9-83B889172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CC433-E27C-46AC-B0C1-78917BA67F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B7B20-7FEF-8DE7-6BA0-B5CDD2A3E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308FB4-1029-7D4B-C01E-168748AF3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B31F5-EB2E-4BCD-9E9F-27F7A9393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13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8594" name="Picture 2" descr="8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0857.献上自己为祭</dc:title>
  <dc:creator>Yihao Zhuo</dc:creator>
  <cp:lastModifiedBy>Yihao Zhuo</cp:lastModifiedBy>
  <cp:revision>1</cp:revision>
  <dcterms:created xsi:type="dcterms:W3CDTF">2024-03-10T21:06:49Z</dcterms:created>
  <dcterms:modified xsi:type="dcterms:W3CDTF">2024-03-10T21:06:49Z</dcterms:modified>
  <dc:description>
857献上自己为祭
献上自己为祭完全隆服于祢
灵火熊熊来焚烧恩膏厚厚湿衣襟
迈开征战步伐高举基督连旗
栋看我们为华冠以我们为精兵
让我们重建大卫倒塌的帐幕我们起来堵住其中的破口，
重修毁坏的祭坛释放被掳的灵魂愿称荣耀的国度降临</dc:description>
  <dc:subject>
857xszjwj
xszjwjwqlfym
lhxxlfseghhsyj
mkzzbfgjjdlq
dkwmwhgywmwjb
rwmcjdwdtdzmwmqldzqzdpk，
cxhhdjtsfbldlhycrydgdjl</dc:subject>
  <cp:version>1.1</cp:version>
  <dc:language>zh-CN</dc:language>
  <cp:keywords>投影</cp:keywords>
  <cp:category>投影</cp:category>
  <cp:contentStatus>索引完成</cp:contentStatus>
</cp:coreProperties>
</file>