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4CA72-1FC8-3076-0033-3BA3DF12F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3BCD6-8D17-E511-3BCF-FB228F402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9719F-2E39-02A8-2F43-742BFA5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73C43-BACB-9960-0978-863ABF1E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FCAAB-603F-9C2B-F330-04D78B0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5D3E-2E2B-CB84-CDBA-8AD06615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FA35A-CC84-087D-3FEF-AE820DC6A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AD4B3-40B0-38EC-9EED-15E995CE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9B9D5-7CEE-7F33-A8B7-3B3AEB8A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B4AF-DC91-0BCD-C2C9-AB37A4D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21E83-F189-1B57-F9D5-634AB52C7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BAF29-60A0-B126-B15C-2AD8D893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4EBA2-6D03-E347-AE62-F192D2C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A9173-DBC0-A6C3-A0D3-76E7D021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B3F02-50A9-A46C-EA9B-2CF3BB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158D-81F5-5640-4B56-F1CEFA7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D055C-C24C-58BD-5343-92ADDE17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0980D-4E9F-FEDA-FD61-152BEC7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C7E91-CF7B-0ACC-46F2-8E404E0C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E98F2-2FC7-8086-0B4A-1901228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928D-63C4-5466-5240-2500E060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144BC-E379-D0CD-A523-1716F7BB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8691D-F58F-6842-707B-72F08C0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4249-69CD-CC01-E35A-78569BE7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91EA8-018E-C31E-92E3-D5385E3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2F89-42D5-F4F4-24A1-70CA20B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47985-C327-98B3-76C1-E5525877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981CF-E62D-D78A-C4A3-E563A549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43D4-512C-1320-335B-AD0E542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D0446-EA4A-C90D-6423-9197B97B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364C3-C18B-9BE3-6F37-2FFA45D8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D1608-62A4-8ADC-7FF2-9F3FCC6E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3CC09-827B-5D08-0EA7-CD0591F5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4D94D-591E-0E12-CABB-8FF668B7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DC810-904A-4ACB-4FC1-8B405FA9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4F0C0-1222-7836-7AF7-73787EE94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82153-8863-091F-5339-E38A10B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BAC87-1C28-5C78-9A58-F50E54E9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0F2CAE-FF45-A316-C3A9-E30FCB6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F7DF1-B8AD-365B-6B75-EF66F4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CC5D0-69E0-4340-BFE8-5589C66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25B98-F5D0-C6FF-F7FE-45CADD6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AAA6D-093C-5495-7673-4111E4D9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72728-1946-0541-9894-0B23E0B6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05665A-AB53-A2A6-D01E-4ACF3A02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50571-4A46-BD45-3CF1-8BB8ECD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3EBEB-40CA-6B8B-1080-405401D8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06AAC-DF1D-5941-02D9-58000D21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37549-40FA-9150-3B7B-45140AE6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0B798-BEA0-C60C-9C2C-42D7E45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5BE72-BE81-D413-DC87-F977DA46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EE6A2-2906-A770-547B-CC6B6FF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4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81F8F-B958-F77C-D6D5-72A6C022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62294-4940-9456-96CA-049AB163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D554F-934F-2B02-9D0B-BD3475BB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A8908-B805-8048-6155-AC02D50C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69BFA-C91D-0C55-EA7D-A3AF7F86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54670-5D5F-FEA6-0575-5A2512E2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21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D3CBE-9D29-AEF0-1B80-1C1BEB2D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CE8CE-909C-CA89-E329-587F674C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918E1-D051-F4C4-C927-F43B57F6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F5145-79C6-3A0C-225D-9FF65403D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C5F6E-73B1-FEDC-C129-7D840EE1D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2" descr="8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0858.不知道哪一天</dc:title>
  <dc:creator>Yihao Zhuo</dc:creator>
  <cp:lastModifiedBy>Yihao Zhuo</cp:lastModifiedBy>
  <cp:revision>1</cp:revision>
  <dcterms:created xsi:type="dcterms:W3CDTF">2024-03-10T21:06:54Z</dcterms:created>
  <dcterms:modified xsi:type="dcterms:W3CDTF">2024-03-10T21:06:54Z</dcterms:modified>
  <dc:description>
858不知道哪天
不知道哪一天我们都会离开世界无人有权力
将生命挽留从古到今人人都一样这场争战不能免去，
但我们有一个最大的盼望是耶稣在天上，给信袖的人
预备了一个美丽的地方，但我们拿什么去见池，作的
还不够不够我们今天当更加殷勤暗暗地告诉我
自已要作主喜悦的儿女，不要让池伤心，
见池的那一天没有一点羞愧，欢欢喜喜在礼的荣耀里</dc:description>
  <dc:subject>
858bzdnt
bzdnytwmdhlksjwryql
jsmwlcgdjrrdyyzczzbnmq，
dwmyygzddpwsyszts，gxxdr
yblygmlddf，dwmnsmqjc，zd
hbgbgwmjtdgjyqaadgsw
zyyzzxyden，byrcsx，
jcdnytmyydxk，hhxxzldryl</dc:subject>
  <cp:version>1.1</cp:version>
  <dc:language>zh-CN</dc:language>
  <cp:keywords>投影</cp:keywords>
  <cp:category>投影</cp:category>
  <cp:contentStatus>索引完成</cp:contentStatus>
</cp:coreProperties>
</file>