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EDEB4-E15D-508C-63E1-709C924CF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B1395-EDCD-C3CF-5DAB-1C3143837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313BE-752F-FDE9-D306-51C31885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CB142-7112-5AC3-3CBA-2EB88BDF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3CFE5-AB6E-09FC-80F4-CAD492F2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99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C9EA5-8CA1-6AC9-9BB4-6618F58A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AFF4F-7442-DE16-9603-0A4044DA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A22AA-55F2-343F-AB81-0070F485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0716B-2FC0-25DE-C1B1-90F25C11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6CB20-A7FC-D541-E8F8-43F81257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9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F6A74B-2E21-F3B0-5907-6449659F0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9C078-54DD-6ADF-4C50-B81231476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4246D-58C8-CC8C-2862-C0A3D1F4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221B9-41AA-B95E-CA87-6B926663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349E7-2A8B-3228-AA83-9D5D2880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A1845-709C-6E79-B493-1E024780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120BF-8606-6A26-EC3E-FF0C3D2B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478B3-309E-0E32-FB7D-0593D7E0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EF2EE-6B3E-3E76-33EE-D8728B7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659E3-DB0A-D9A5-F9E7-8B2723F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4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E1E3A-309D-85DA-48DB-441BE919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BE90-3770-01FF-EE7B-806F9C9C7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40FD5-0B70-3A4F-BCB3-EF35441A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26F46-3861-CDED-8695-1876349C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10BDA-E952-32AD-B78A-235CD9C2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1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D7B0E-FA14-AE7D-8E58-E6C3795B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B0AB0-2AE0-6FCC-2792-8D3571035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47ED1-8F57-0C58-F920-38D823357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5C725-01B7-8250-320D-1E19092E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4543-30E1-DC43-CDA7-763DF297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85C18-8B25-79D5-C82D-2AA1CC8F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0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636E-48F2-DDC0-01B7-AE91463A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5A6AD-F749-281A-DF4F-CC43DC5A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672AD-12FE-65B8-84D0-B382E66B7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82C979-E8CF-38B6-1B0C-2E7A7ADB0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2E822C-97D1-8F91-01DD-86FB34954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1AD1EC-6463-3177-EBB1-E39CE0DE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229112-B018-889C-E276-365243CF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DB831D-22F3-8C50-E282-84872185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3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59623-91D1-1539-2C29-CCE41596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674AF-CD47-8E63-D09E-7CC0D92D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BFFFBB-68FC-942D-838C-7EC27153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391225-3944-C70B-2987-37CF6FE6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672179-47C5-DB7A-89F8-FBCA517B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FB083-927E-68D7-B848-7E67889A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26D01-B1F2-8B7E-D6EC-9D9012A8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3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F5775-15E2-D1ED-9F89-49D0CD47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9620E-B6DD-802A-C0B9-E6546D1A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D71ED-D76E-B025-0322-B7D091E6F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09E97-C835-497B-CABA-1DFB0084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02592-CB25-E13A-10E7-C37DE7A6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6049E-ED99-8813-C55F-6B5750DA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F3AA0-1860-8BAA-860A-81F24B31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D2AAB1-908D-EA82-31D4-1FA757A9C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B5CD3-999E-B279-A574-DAC4D7460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3FC43-48AA-3068-8DE3-EF36EEF6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26C24-5645-F4DC-A882-13A390B1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E772F-170B-7F38-E2A9-D0835D28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315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32BC4-8927-65CB-C643-B25410EC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3CD33-1BBA-11AC-00D6-83AA8333E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D66BA-0B97-2530-5E5C-C17CDA43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99C4-7BF2-41DA-BAEF-EA8BF34FCD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0A7E9-D6DD-76E9-3465-14A8E0EA3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44D66-248B-B92E-00BF-41A911E7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4B32-2CB2-4B9A-B6C7-80A885BDA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8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42" name="Picture 2" descr="8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0859.为主而活</dc:title>
  <dc:creator>Yihao Zhuo</dc:creator>
  <cp:lastModifiedBy>Yihao Zhuo</cp:lastModifiedBy>
  <cp:revision>1</cp:revision>
  <dcterms:created xsi:type="dcterms:W3CDTF">2024-03-10T21:06:58Z</dcterms:created>
  <dcterms:modified xsi:type="dcterms:W3CDTF">2024-03-10T21:06:58Z</dcterms:modified>
  <dc:description>
859为庄而活
安辉艺家严件术盛宾巴发
生贸区州贸
华兴书兴楼米药零具
快公米米发特康心</dc:description>
  <dc:subject>
859wzeh
ahyjyjssbbf
smqzm
hxsxlmylj
kgmmftkx</dc:subject>
  <cp:version>1.1</cp:version>
  <dc:language>zh-CN</dc:language>
  <cp:keywords>投影</cp:keywords>
  <cp:category>投影</cp:category>
  <cp:contentStatus>索引完成</cp:contentStatus>
</cp:coreProperties>
</file>