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F779B-7DA4-CA6C-36F6-0057AA45B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CABE97-8352-DC28-6232-C406C25E2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CB22B-F53B-BB21-1CF2-7A3E0EA29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8A69-1A43-433F-8CFB-701398646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F24A14-5A71-E467-87D5-8AC9D101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1F52AA-F972-FEC9-4CDA-F53B9744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4E53-87F4-4645-9F7E-227ED385B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7CDF3-9672-63FB-3640-AC4F4C072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EB9C59-86C6-DEFC-62C5-3902BFE8A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8B1DF-9E14-81E1-7F61-10111BA8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8A69-1A43-433F-8CFB-701398646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3466DB-92D2-E420-3009-91EC7E5CF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B607A-6E08-70B0-FA80-AA20C63E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4E53-87F4-4645-9F7E-227ED385B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58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954BEB-917E-C0FD-821A-6CD517B0C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173EB1-B2EC-2714-272B-ED5152D44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7C0462-EA8B-1E7C-8BC6-5F290870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8A69-1A43-433F-8CFB-701398646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B82E7-C4D4-245A-9E87-EDA9F807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8BAD4C-29DD-8275-E478-F347A3A7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4E53-87F4-4645-9F7E-227ED385B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66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DB4B1-4695-81AF-80F4-7C72F00A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A29CE-8C22-D7F3-47C7-EA432F8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0135C5-401B-687F-206D-913AA39F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8A69-1A43-433F-8CFB-701398646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0145D-7683-D9E4-3FC3-70C0D2B6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33F35-E018-1685-CE58-9D187512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4E53-87F4-4645-9F7E-227ED385B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8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17BC4-F942-F1D4-03A8-85E5782D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AA1994-E651-D941-DBEB-F6E5C1B0A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F1128D-DF63-99CA-E96D-18373200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8A69-1A43-433F-8CFB-701398646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9416D-C4E3-E2A5-0BF8-28C01F43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11CE2-0139-E687-6300-A9ACFD61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4E53-87F4-4645-9F7E-227ED385B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42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8A13F-05F4-E18C-B118-0B289F8B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A22C85-359B-85E6-7BD1-5075EB218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BAAA07-DACE-FBF9-1BFA-4A98E7FCB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68B31-A258-9113-F860-794DA6EB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8A69-1A43-433F-8CFB-701398646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C46495-8344-5CF8-2BD2-6BFCCEEB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DF8BEE-92A8-C85C-A069-B6D2D219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4E53-87F4-4645-9F7E-227ED385B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33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CBF36-11B1-5EC4-54B2-13970BBF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0DDA58-71E2-A476-3E93-A80704EA9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CEA1C8-4A48-44D7-A984-7F9A43200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870916-4674-A31F-C325-8F7F07BF0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835691-ADF5-0B92-CA78-B7E686150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390691-8B2A-011A-35F9-2D2904BE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8A69-1A43-433F-8CFB-701398646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160EAB-0128-54F0-2C07-E9806630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C2B420-96CD-39B1-71F9-F613B2D6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4E53-87F4-4645-9F7E-227ED385B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2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B7E10-63BB-3FD2-9947-B8EAE451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C4077E-4A51-D672-C35F-3388D085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8A69-1A43-433F-8CFB-701398646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A73FD1-17AC-8585-AA1F-4055A3F8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ED3D7E-7277-3A17-F5A3-8DB4D0CB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4E53-87F4-4645-9F7E-227ED385B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38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0FD6FF-3762-9097-D5EF-EABAB7A8C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8A69-1A43-433F-8CFB-701398646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846D42-6149-0E5A-E87D-4AA3FBB4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774FCB-00FD-3F1B-8270-4AB3C49B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4E53-87F4-4645-9F7E-227ED385B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87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19C33-A98B-4535-D086-8F9FC3DD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E5F38-7E6D-F8F1-016F-75D30B1C1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77BFBD-C87A-38F3-729B-BBDBA88BA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AF0A2B-AC0F-06D6-6F4F-BCD19AC37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8A69-1A43-433F-8CFB-701398646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96947A-5E5D-C28D-1A9D-58CE982C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64A800-C986-B400-AF1C-64D1C5F1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4E53-87F4-4645-9F7E-227ED385B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92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AFA45-DBED-A171-0BEA-75E804C0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9C04B8-DAD5-8072-4F93-17F71E023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6A5139-E406-17EC-59B6-0E6043311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A2CD04-4561-AB6C-90F0-3AF7C644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8A69-1A43-433F-8CFB-701398646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2D501A-D7DF-98D4-4A8E-972D7BA2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404B7E-A8A3-9C3A-DCBE-8576C604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4E53-87F4-4645-9F7E-227ED385B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71848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67AAED-AAB4-9C9B-5B92-24624570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10708-88C7-087A-F7B3-345C2B262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9CC02B-5ECC-0033-857D-D93497E9C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8A69-1A43-433F-8CFB-701398646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E9EF18-D2CF-2BA3-8471-C4F98FEE8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58172C-B299-C495-A528-EFEFCDE83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54E53-87F4-4645-9F7E-227ED385B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8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1666" name="Picture 2" descr="8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0860.乐做主仆</dc:title>
  <dc:creator>Yihao Zhuo</dc:creator>
  <cp:lastModifiedBy>Yihao Zhuo</cp:lastModifiedBy>
  <cp:revision>1</cp:revision>
  <dcterms:created xsi:type="dcterms:W3CDTF">2024-03-10T21:07:02Z</dcterms:created>
  <dcterms:modified xsi:type="dcterms:W3CDTF">2024-03-10T21:07:02Z</dcterms:modified>
  <dc:description>
860乐做主个
1我是救主买的仆人，再不归降撒但管
2我是救主买的仆人身体灵魂献为祭
3我是救主买的仆人，故此心里甚安宁，
4我是救主买的仆人无论苦乐都心
1耶稣流血把我救赎使我罪人得释放
2主的命令全要顺服时刻专讨主欢喜
3我的主人今在天国掌大权柄作大君
4我主既然时常祝福总要欢心赞美主
我今满心爱我主人总要伺候在面前，
一生欢喜作主仆人还要事奉万万年</dc:description>
  <dc:subject>
860lzzg
1wsjzmdpr，zbgxsdg
2wsjzmdprstlhxwj
3wsjzmdpr，gcxlsan，
4wsjzmdprwlkldx
1yslxbwjsswzrdsf
2zdmlqysfskztzhx
3wdzrjztgzdqbzdj
4wzjrsczfzyhxzmz
wjmxawzrzychzmq，
yshxzzprhysfwwn</dc:subject>
  <cp:version>1.1</cp:version>
  <dc:language>zh-CN</dc:language>
  <cp:keywords>投影</cp:keywords>
  <cp:category>投影</cp:category>
  <cp:contentStatus>索引完成</cp:contentStatus>
</cp:coreProperties>
</file>