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16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7EEC25-A0EC-4F5C-FFCD-E9FDBA0B94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C01062A-B8F3-693A-3438-4223B25B71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D336E3-4C50-CCB9-6101-74FCBB0DF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CC6E7-7832-4A54-960C-1143FEC9E15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1E0435-CF7E-9A7D-9606-8CDE66C55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F26C64-2C57-BA02-914D-47B0CE9D1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342FB-FDB5-4CC2-B2EF-B929FD4E3A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4667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F9FE9A-5B0D-4518-488A-E00335974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F6C6C90-2CAA-55AC-0533-478C3D4D26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A5839E-02EB-5C49-0424-54F57A442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CC6E7-7832-4A54-960C-1143FEC9E15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022BC1-32FE-F954-23CE-2CC91C896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B0CDF7-08D7-18A5-8E66-DCD09C2CE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342FB-FDB5-4CC2-B2EF-B929FD4E3A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022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021A1A1-3443-BEE9-9CF8-5780D0B511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A487E6C-7E11-0470-D6E6-FF894BBDDA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7FF219-2293-213D-F1CF-E4F03864D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CC6E7-7832-4A54-960C-1143FEC9E15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8E143B-5113-56B2-E12D-583B1E100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0EEB32-16E2-E5CB-D168-3A88BC888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342FB-FDB5-4CC2-B2EF-B929FD4E3A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0325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D8D64D-5A65-97AD-BA27-8BE80A849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54EBFE-EF44-72DB-8F42-F5DE5EF71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F642FF-A41A-BEE6-22AF-510ECADB5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CC6E7-7832-4A54-960C-1143FEC9E15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26A3C9-6444-6305-3C47-9664B0000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67B9DC-A9F8-113F-51AA-A7355D75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342FB-FDB5-4CC2-B2EF-B929FD4E3A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1092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91093C-D2D9-5814-882D-F1091A32C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9EE0AB-E0F3-6BB3-1FFB-1023E05403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FAD8C4-75E1-E6BB-DA49-FA400DE9D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CC6E7-7832-4A54-960C-1143FEC9E15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84F843-2FBF-327E-5D00-1EC973D7A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A59F97-7C6F-E4C6-6E40-02016974A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342FB-FDB5-4CC2-B2EF-B929FD4E3A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0085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076E39-D8D8-73F8-F99B-650A06F67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3A207C-9310-EE03-C476-C6EC3F617D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836640D-EBD1-394E-9085-CA833B3FDF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F40F70-AE8A-A7C2-52CF-474F98FFC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CC6E7-7832-4A54-960C-1143FEC9E15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7FCEB3-2E83-EAB5-61BC-2476BF6B9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62F828-51D1-2CD3-E6B5-3E47AD637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342FB-FDB5-4CC2-B2EF-B929FD4E3A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7849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4AC3C8-F0EC-A744-CB96-A978C959E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307125-988D-6B26-74BD-5B8F400E8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B893376-6D70-B65E-D123-5CCDCA32AB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F587414-8864-F3F7-05B1-92330F84E6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2A4C42A-3519-887A-BAEF-49359C4471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1468B16-82C0-EF05-7971-475648761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CC6E7-7832-4A54-960C-1143FEC9E15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BFF7A40-60FB-F57C-4153-0D124512A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842EF13-2DB7-8FFC-E745-1C873C9DF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342FB-FDB5-4CC2-B2EF-B929FD4E3A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2222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68E4BB-9E19-D42D-6F26-CF8D2E45B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E47EAB3-C4E1-A22A-F7ED-5754301C3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CC6E7-7832-4A54-960C-1143FEC9E15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DBD8DDC-4398-8898-BA58-ECD812009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BA0F62A-9CF5-0363-C11B-033D7C88A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342FB-FDB5-4CC2-B2EF-B929FD4E3A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399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D04E18E-DAC8-C07A-5A31-E6F275B31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CC6E7-7832-4A54-960C-1143FEC9E15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C902EB1-88E7-8D7E-E518-3AFD7F591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A14A4C0-3106-82F0-7321-E8371EBD8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342FB-FDB5-4CC2-B2EF-B929FD4E3A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7164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2375B7-9864-0D71-5B70-59338457A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94A53A-94C0-ACCA-65AA-245BF3E71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0C5BB33-A2BB-B85D-C643-2FD0F7EAF2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8E0FC0-F10A-DFA6-65FD-0E4C6944F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CC6E7-7832-4A54-960C-1143FEC9E15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1E6E5EC-A222-E464-B1EC-CE234B2E7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63BA22-78BF-D421-E7DF-3048378C1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342FB-FDB5-4CC2-B2EF-B929FD4E3A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9587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DBA65A-DBD1-F966-ECE3-E99D843E5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77F0039-50E3-B377-8E6A-EF07FA5A16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5D5FC53-AD29-871F-53A6-D3CD5E59B7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8C11DC-7FC7-C7C4-A5A2-C1956BCAA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CC6E7-7832-4A54-960C-1143FEC9E15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2FAEA5-4277-E6F9-632E-89BDB7710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F222F7-5AAE-2CA2-6663-1D582605C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342FB-FDB5-4CC2-B2EF-B929FD4E3A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833316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F5D4DE6-8ABE-E922-CA67-ABDFDBA4B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B792A0-755A-9B44-270E-7DBEFB875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0B67F6-354D-8438-C087-7A05E1D56E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CC6E7-7832-4A54-960C-1143FEC9E15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582026-606A-4140-B4D5-2DB4A4E066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342CC8-146B-C727-3A97-F9FC03F716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342FB-FDB5-4CC2-B2EF-B929FD4E3A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6021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2690" name="Picture 2" descr="86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0861.当尽我本份</dc:title>
  <dc:creator>Yihao Zhuo</dc:creator>
  <cp:lastModifiedBy>Yihao Zhuo</cp:lastModifiedBy>
  <cp:revision>1</cp:revision>
  <dcterms:created xsi:type="dcterms:W3CDTF">2024-03-10T21:07:07Z</dcterms:created>
  <dcterms:modified xsi:type="dcterms:W3CDTF">2024-03-10T21:07:07Z</dcterms:modified>
  <dc:description>
861当尽我本份
1我有本份当尽我有上主当尊
2我愿奉献我身成就主派之工
3求主使我谨慎如在主前为人，
4助我做醒祷告终身靠主引导
1我有永恒之灵当救离罪与主相亲
2将我才能不住施展殷勒勉励至终
3常作准备全我责任一向主面陈
4稳步基督爱人之道向主永归荣耀</dc:description>
  <dc:subject>
861djwbf
1wybfdjwyszdz
2wyfxwscjzpzg
3qzswjsrzzqwr，
4zwzxdgzskzyd
1wyyhzldjlzyzxq
2jwcnbzszylmlzz
3czzbqwzryxzmc
4wbjdarzdxzygry</dc:subject>
  <cp:version>1.1</cp:version>
  <dc:language>zh-CN</dc:language>
  <cp:keywords>投影</cp:keywords>
  <cp:category>投影</cp:category>
  <cp:contentStatus>索引完成</cp:contentStatus>
</cp:coreProperties>
</file>