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C8DD8-5C71-B5D5-595C-39DD6E412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33F2C-F3F9-2CAB-A178-0EDB08C4F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8004E-209D-85D0-F99E-FA664FE7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B391B-CFFF-C111-D148-F316ADEA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605FE-6965-D4D7-03A8-0B97FB64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4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305DE-48E0-F875-53CD-066C7D09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DDF67-7313-B677-C510-70AA1F94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ED7B6-69E4-7DAC-E163-E72EE9A4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9B36C-4597-F201-5EE7-2AD0C65F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7C869-3F4C-A4B9-567B-BFE73C14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0C0308-1934-43D9-CCBF-6F2DF0F16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4C3EB-CBE4-E120-795F-1AEBB5FB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75F15-B63F-5367-EAD7-73047674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8D27-255E-E5AA-4908-EA21D8DD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C9579-BCBB-551F-6746-12A28D59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6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9F3B-FF5A-9E17-BB70-92089824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B3200-4753-CFD8-1E7E-E57E13EC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478A7-0319-F33B-5E26-D65538D3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9A02B-D131-65DC-A67F-BBC485A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71BB2-2913-0F10-35F3-87ECECD0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2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C094B-DC4E-8372-C6DC-15692E5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57E4A-F02C-A391-8BF3-2851F5FE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ECBD7-B547-5F90-1DE7-F65ABE00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8BA09-BD56-E748-9C31-5DE94A5B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20A00-726B-7F1E-2F55-78DFDC73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7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22915-7368-BE45-47E3-41A1CD48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EDD99-14B0-3625-01D2-D8BA993BA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7C1F73-D307-1CAD-F72E-982F1F660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E2D7C-8AE3-50ED-5B48-66A4CE27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923D7-87BE-C134-B374-62F177CE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777D4-7901-B7E2-CD40-327BBB3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8942F-A971-AA20-DEA3-93F292FE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517CF-C80B-15FE-F370-681A119F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9EAEF1-55CE-71A5-DB35-01E3D3D9A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07E2B6-CD17-9F51-5BA7-FF43850D7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7D2343-ADA2-4DC1-BFD0-456F6E184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52F54C-83E0-3DA3-A9E8-63908CAC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D8F36-918F-32FD-6C0A-D22C7320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50AD38-3977-ED9E-9DB4-0EF47ABC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3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45CF2-43CB-42E2-AF5F-264857D5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AC92C8-A483-AF6A-ED82-FACF5828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515C55-F7B9-64DD-2072-4268EA7B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BB4EA6-745B-7C14-6F8D-90778AA8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3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11784D-6785-B6C7-0728-6A154D93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154527-ABA0-6C85-C00A-E5455C45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EF956-DE91-3371-C9A2-DF43C1F7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8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6947B-0A2D-E283-24E6-F1778FB2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BE3F4-072D-AD10-2C91-A66309FD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C7B83-5B73-ADAF-8B51-B12A33D07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76C1E-6FFC-BF16-B0EB-2C11B410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D6EB1-35E9-B82B-4DBE-70675FAF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54994-9EBA-BB03-73A5-6F341DEC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9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997C4-E246-B462-9E01-A57949E7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DDBCBA-B147-108D-0F8C-A4F13ADE3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BDA70-0ED0-B68F-3A8B-905E4E6FF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D09E6-84E0-753C-6926-0B94A172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7D31F-8481-434C-17E4-883F46B5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30B04-34B7-2A9D-A20E-2FA7DA1F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178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651A1F-EEF5-704E-852B-07D1E009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102E8-6803-FF95-5069-23EA2DEA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DE0C9-5EBE-AE14-6CB0-1B86E895A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B987-713E-491B-AFD2-56C4936646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D6A11-E54B-4CE2-D1E2-0F67B9E9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0DA59-68D2-8CEF-A707-DE7CD0AE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216E-9F0C-43D7-9A27-D82F7924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714" name="Picture 2" descr="8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0862.十字架</dc:title>
  <dc:creator>Yihao Zhuo</dc:creator>
  <cp:lastModifiedBy>Yihao Zhuo</cp:lastModifiedBy>
  <cp:revision>1</cp:revision>
  <dcterms:created xsi:type="dcterms:W3CDTF">2024-03-10T21:07:11Z</dcterms:created>
  <dcterms:modified xsi:type="dcterms:W3CDTF">2024-03-10T21:07:11Z</dcterms:modified>
  <dc:description>
862一字架
1求主使我靠十架因有生命泉源
2我与主同钉十架和池同葬同活
3我定志不知别的，只传耶稣基督
4我不能别有所夸但夸救主十架
1白各各他山流下白白赐人洗罪
2因信今主住我心不再是我活着
3开池为我钉十架死后三日复活
4世界对我已钉死我以死对世界
十字架十字架，永是我的荣耀
我众罪都洗清洁惟靠耶稣宝血</dc:description>
  <dc:subject>
862yzj
1qzswksjyysmqy
2wyztdsjhctzth
3wdzbzbd，zcysjd
4wbnbyskdkjzsj
1bggtslxbbcrxz
2yxjzzwxbzswhz
3kcwwdsjshsrfh
4sjdwydswysdsj
szjszj，yswdry
wzzdxqjwkysbx</dc:subject>
  <cp:version>1.1</cp:version>
  <dc:language>zh-CN</dc:language>
  <cp:keywords>投影</cp:keywords>
  <cp:category>投影</cp:category>
  <cp:contentStatus>索引完成</cp:contentStatus>
</cp:coreProperties>
</file>