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4584-6E47-B7DD-2F7C-F5610BDB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9D1DF-7952-2670-1B80-77856408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BF414-9BAC-A8B7-3A65-0BC74201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6ED67-EECE-26D5-E860-871F158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00620-7C1D-9BB8-6FFA-CA7B521B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6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40FF-CD78-8E9D-6E90-ABA742E4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5138C-5053-E455-B2B6-BFBD6A0A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8F3ED-E4CE-7469-6389-F2BDD446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B568-C4A1-D5F3-0328-AC3748A1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E2E1A-A52D-E85A-5561-6FE77B0B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9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CB3FB1-407E-516D-43E6-43C9D3DE8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82703-1036-3FA8-CE35-2424CFC35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E6137-8964-F197-D255-76B559D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70B99-AE1B-3AFB-485F-539DEF7E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A2FF9-BB15-0093-90D8-1DD5599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F205-6D2F-BCD7-B52F-737015E4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79A22-CB9C-DBFC-3623-8B37A118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4821A-2438-B5A0-D20D-1B4EA63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7CA8A-E9D4-C51D-7232-F95D9995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88953-468E-7C67-2AB8-ECC38123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9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9398-07F3-CFC0-8065-104E85DF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8DDA-DCD8-AEE6-7E61-09F029AA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FA07D-CF69-0D8F-9834-B133E9C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A8936-5045-4DDD-2FC8-8242162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85A93-0311-91E2-3044-1F7F3C7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56F01-66B0-18A5-5B35-0B43AF8B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038EF-C67A-9D1F-B8FE-81CB61D3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A5D7A-A496-0457-2351-597443CE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92530-C3AA-BDFF-25E4-469DCCD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D11E-69B3-F36E-CEB8-39012135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17B47-E2E1-6DDC-2A2C-4F27F804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6671-28E4-16A8-41E9-3571426C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2E202-7D8F-DFF6-4623-51AD1708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3BC79-27C5-F336-78AF-E30CB6F1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70FF4-27BD-C132-A0D4-B6BCBAD9A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0594AF-B058-37E2-628D-660DA21F6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4218C4-7A9C-EB14-ECDA-75791343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6C1D63-BC51-EAD4-9793-DB6B96CB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B3A53B-1826-A60C-4DCB-D1BAC06B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0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E90B8-16CF-C927-D859-5E6E5F8A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15D0B-8EEB-A238-DAD2-67E56C9E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4988CE-FAAC-6277-BFE9-5ED7F883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02599-FDA5-5A98-9E1A-24044DC5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D8162-9AD8-FD01-1962-4F5F02E0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BC856-E4D7-B034-CBF1-1C2F8BDA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619F4-D729-892B-54D7-F48CEADF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2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5AA6-9D95-CA2E-5AEE-77803D4B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DF24A-82AC-E1A9-B704-DFF0152B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FAE06-1F98-AA83-F2E3-41B69BE6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78203-5FD9-96B7-0EF0-35FCDDBB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EAD09-985E-9BDD-F8A0-FE61A99E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9CC02-64A3-0EC9-98B3-1CF6B13B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D30D7-BCBC-83DE-4A67-DF17D996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C8698B-2AC9-300E-ABF4-67ADC3DBB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9F8C9-7AE6-B9BC-8112-1A1908EC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9D063-1E9F-8B62-1A83-DA10EABB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5CA66-A606-EF0C-8C68-9D8F0E20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9819A-55FB-97FC-6FB0-E09B7DD3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822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BFC6EE-9013-C11C-C9E5-8DA2EC80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485C6-EE47-D545-441F-C06175EB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FC8CA-8A9B-83AE-BA26-766D7A09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372C6-26E2-C808-60EB-997FDAEA4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A8E39-7159-024B-C6C6-9FC9A76F8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2" name="Picture 2" descr="8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0864.像主门徒</dc:title>
  <dc:creator>Yihao Zhuo</dc:creator>
  <cp:lastModifiedBy>Yihao Zhuo</cp:lastModifiedBy>
  <cp:revision>1</cp:revision>
  <dcterms:created xsi:type="dcterms:W3CDTF">2024-03-10T21:07:20Z</dcterms:created>
  <dcterms:modified xsi:type="dcterms:W3CDTF">2024-03-10T21:07:20Z</dcterms:modified>
  <dc:description>
864像主门徒
1你若是主的门徒，就必定深爱救主
2你若是主的门徒，就必定背着十架
3你若是主的门徒，就必定撇下所有，
4你若是主的门徒，就必定遵守圣道
5你若是主的门徒，就必定彼此相爱
6你若是主的门徒就必定多结果子，
1不胜过凡百所爱你不像主的门徒
2不效主忍受苦难你不像主的门徒
3不轻看虚荣名利你不像主的门徒
4不努力持定到底你不像主的门徒
5不实行新的命令你不像主的门徒
6不结成圣灵美果，你不像主的门徒</dc:description>
  <dc:subject>
864xzmt
1nrszdmt，jbdsajz
2nrszdmt，jbdbzsj
3nrszdmt，jbdpxsy，
4nrszdmt，jbdzssd
5nrszdmt，jbdbcxa
6nrszdmtjbddjgz，
1bsgfbsanbxzdmt
2bxzrsknnbxzdmt
3bqkxrmlnbxzdmt
4bnlcdddnbxzdmt
5bsxxdmlnbxzdmt
6bjcslmg，nbxzdmt</dc:subject>
  <cp:version>1.1</cp:version>
  <dc:language>zh-CN</dc:language>
  <cp:keywords>投影</cp:keywords>
  <cp:category>投影</cp:category>
  <cp:contentStatus>索引完成</cp:contentStatus>
</cp:coreProperties>
</file>