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E2AE9-A656-38A2-3DD4-30AF6F6C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25CF8E-70D3-021C-83C5-0FAF6B42F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FAD79-5A08-2FA1-A94F-9757005A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5D1A0-57D6-A711-B05D-068CD264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D819F-8133-0E52-A3B0-AC422EBE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1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5C2E8-A849-86E2-24DD-E845FA1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D04DF-5B21-7142-A311-238F44527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F5DE5-1146-76F1-CA27-33F87A29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13B57-EC67-03B2-B639-3DCC733D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B7FD3-3DA0-9EBB-BC5D-1326ACC7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6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F58CAF-BEA2-6283-6396-2C885A53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0B867A-0E9D-0F98-D9A6-7451539FF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0FE2F-CA24-7D20-F5BA-2563CD06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1418B-0C7E-C1C0-558E-B77D2A3F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011F8-A29B-51C9-E70C-C81909E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2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58067-79B2-79B4-AFA5-C20D5F86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DAAD0-3956-E973-520E-693041AC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B1F77-A0DD-6C9E-D737-80D11268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F0EE6-9FAD-E4D0-9758-A75FEF79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C3907-CEBF-0415-02A2-B8603FF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3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66128-B9F6-EE66-AC57-1C9865D6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3633D-790A-5C9F-3A8A-C31470AF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2EBF4-FA57-F19B-E007-433BFA9D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8A939-6ED9-4E01-F96A-57232194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BB9AC-79AC-3F0B-B70A-6EB444A1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5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F8927-8A53-F40A-D7BC-93E29247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A257A-43DD-5FDE-C6D7-5B93417AF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4B43F9-EA32-883D-2A50-0F8DFC17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949B6B-FABE-31B8-D630-FD83DA28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1E8F3-D550-F806-CE33-E126E28B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87B88-8FCE-D582-7A37-88A843F8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0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019B2-3702-C108-FFB3-0454E84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19AD4-2B35-7795-8610-3CE25493B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AE27A-D66B-D348-D2F1-C49A05F89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F3F0FC-93BF-8079-BD50-C0DC18FBC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F4745B-BBF6-44C1-FF49-9D314980B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A46DF-8AD9-3770-3286-5BD8C56E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192C85-A47B-F061-5FC8-50F5E0C6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228425-99C9-4601-50C6-1698DECE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0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E3BC0-B5C7-508E-4A5B-10DDD7D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925DFF-CC42-A62D-BFE9-59972C4A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E94731-2B92-9F5C-D91C-37A0CF98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6FD478-654A-CBCF-3979-E091BBB1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496C4D-C1AA-9ABB-1A62-A2B8017F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8726AC-135E-826B-8F72-40633798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023B1-48C7-C86C-C4B0-8820B585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7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6133E-6EE0-649A-C99B-9FDA9405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8B327-80FD-E47D-FA4B-DDA8ECEE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A0307F-139F-F181-1701-CB399310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876C2-C52C-8CC3-E57E-AC742A5C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5B1D8F-B7C5-A279-491D-B59F116D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893DEB-B124-77B5-79C5-8D6EB4C2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52071-472B-D61E-F518-9779ABF8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AB20B3-FA46-41F7-0B2E-72DDB431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E7E022-DB7E-C250-63D6-495944CA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A688D-BC5E-964C-4DCD-D5840643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7A608-6F0D-1548-336D-ADEF7604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51AE0-764D-5595-F541-F1E5D7FA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965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3D9DE0-5E75-439D-3FAB-B37C475C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B18E7-5542-911B-3922-6BA311A3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106AF-6A2E-92CA-31A4-6ACAD2917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97D58-C2D8-A12E-B998-C65A7514C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EB317-2341-97B6-67D6-3C17290F3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5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786" name="Picture 2" descr="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588"/>
            <a:ext cx="912495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0865.得人如雨</dc:title>
  <dc:creator>Yihao Zhuo</dc:creator>
  <cp:lastModifiedBy>Yihao Zhuo</cp:lastModifiedBy>
  <cp:revision>1</cp:revision>
  <dcterms:created xsi:type="dcterms:W3CDTF">2024-03-10T21:07:24Z</dcterms:created>
  <dcterms:modified xsi:type="dcterms:W3CDTF">2024-03-10T21:07:24Z</dcterms:modified>
  <dc:description>
865得人如鱼
我要使你得人如鱼得人如鱼，得入如鱼，
我要使你得人如鱼你若跟人我你若
跟从我你若跟从我
我要使你得人如鱼你要跟从我</dc:description>
  <dc:subject>
865drry
wysndrrydrry，drry，
wysndrrynrgrwnr
gcwnrgcw
wysndrrynygcw</dc:subject>
  <cp:version>1.1</cp:version>
  <dc:language>zh-CN</dc:language>
  <cp:keywords>投影</cp:keywords>
  <cp:category>投影</cp:category>
  <cp:contentStatus>索引完成</cp:contentStatus>
</cp:coreProperties>
</file>