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7B257-E9A9-04B4-24CE-05614AA60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46CC98-4A67-7CA1-7021-FB0400D27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39B7C2-A595-F1B3-4F49-EB040EF5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B324-AF8D-4770-9AA7-0C5BE7C484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D0BD66-ED6F-C2EF-FEDF-609904E8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33E31-8606-C416-24C7-891A4528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22E4-B4A6-4357-BBA8-0DD2ED5A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88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0C1C5-7034-F96C-94C8-8433E1E1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316DDF-57D3-08D2-1158-7CBEB5A57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8FC20-7BDB-54FA-EDA1-DDC84625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B324-AF8D-4770-9AA7-0C5BE7C484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CD76B-8B78-A6FA-E4DF-C640C6C8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1D9ED9-476F-0835-C9C5-920E3456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22E4-B4A6-4357-BBA8-0DD2ED5A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19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455D30-0B50-7800-740C-1EFBE549A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B86BE6-9E05-85A2-7F96-8551F535E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6D743D-5FD1-0F68-5ADA-F41E49CA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B324-AF8D-4770-9AA7-0C5BE7C484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89AED9-161D-49F9-6496-7DA1B3539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95B9E9-E09E-8438-A89A-F6F04476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22E4-B4A6-4357-BBA8-0DD2ED5A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62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2CC7F-FDF4-6DF6-6059-89205DA1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57A588-A6CE-4AE7-9D02-2317FE835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48985-0ECB-C85A-9A02-81C1E661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B324-AF8D-4770-9AA7-0C5BE7C484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CF917-C57A-7B3E-2B35-B8393910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4D521-6601-2644-F279-F1F98BAA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22E4-B4A6-4357-BBA8-0DD2ED5A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0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6CEF0-BE90-A403-4798-51A8742C8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8AAECE-E66E-62EC-795C-DE9C071B6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C7B27-2B5A-3DFC-444A-5FA6BC42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B324-AF8D-4770-9AA7-0C5BE7C484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09683-B30F-E54B-BF4D-97DC1D49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90065-402E-FF19-A498-B5355FBC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22E4-B4A6-4357-BBA8-0DD2ED5A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62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48D11-5695-CA10-A920-1A65CAAE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30BDB6-20A1-45A0-99EA-E5F721223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2D226D-5C8B-19FA-77EF-C137F2F58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74769D-3257-48A0-722A-5F606E60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B324-AF8D-4770-9AA7-0C5BE7C484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0B2264-59C0-723C-D148-337E3157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5C41F-BF0F-F5CD-187A-56FA46C6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22E4-B4A6-4357-BBA8-0DD2ED5A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08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108D3-95E7-A4F5-E4F7-F8E339B0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0DB594-17DF-DB1D-FC40-E99DB601C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D3BB1F-C688-4629-55D8-2E33E48D4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AF1ADA-63A0-4CBE-57FC-89A267E1F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909DFF-6C31-EAB0-B095-13B8E956F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7B9AE5-21FE-2D65-4501-EC4F4CA6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B324-AF8D-4770-9AA7-0C5BE7C484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B46119-43AD-6B90-729B-C72BD4D4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CC214E-2266-6251-1E9D-EA182CEF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22E4-B4A6-4357-BBA8-0DD2ED5A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40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1DCD7-E20C-EC4E-FA31-03931D09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36B040-F8FB-EB7F-CFD2-8234DA2C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B324-AF8D-4770-9AA7-0C5BE7C484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79FFD4-C091-174B-6E03-86B1BF7B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EAF1A5-EFD7-747A-1C6E-0C86C066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22E4-B4A6-4357-BBA8-0DD2ED5A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4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64F0B7-1DA7-A3C5-E304-9ECBEF96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B324-AF8D-4770-9AA7-0C5BE7C484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5AE999-B9CF-0398-5452-A10B624D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052763-B5BE-DC9F-0A4A-9863A5BF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22E4-B4A6-4357-BBA8-0DD2ED5A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32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902F3-A315-A1F9-55ED-14D1E10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6A9100-02AB-6198-F350-6C49EF091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9D0EC2-510B-47EF-70F7-DA8C5646C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CC9744-EEE7-CC6A-CC33-49CCCFCAE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B324-AF8D-4770-9AA7-0C5BE7C484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91E4DE-E25E-DAA7-3DF4-313BB1B7B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3C808C-0EE7-9DBD-B6E8-31E70976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22E4-B4A6-4357-BBA8-0DD2ED5A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38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F53D8-CA3A-A9DF-0EF3-9F335975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F4ACD6-8445-01BC-3A4E-D214412C1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FCC3F3-EB50-E3C2-E1B0-EBDC639D7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DEB7B0-6D74-3E3A-355C-9E8C796D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B324-AF8D-4770-9AA7-0C5BE7C484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8D01F6-816D-0AE5-CC5B-DF31130F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252378-88A3-C2D1-6583-6F66B733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22E4-B4A6-4357-BBA8-0DD2ED5A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17920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210642-BBC9-DA1F-E42A-9F1D0043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D8AA1E-0B22-02CB-28C9-9551C3E27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92F03D-ADF1-8655-7AC4-80035F0B5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2B324-AF8D-4770-9AA7-0C5BE7C484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E8099-F675-E891-98C0-44FF2A5BB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25BF1-57AE-07C5-444E-531D50E40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522E4-B4A6-4357-BBA8-0DD2ED5A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9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7810" name="Picture 2" descr="8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0866.有一妇人名叫马</dc:title>
  <dc:creator>Yihao Zhuo</dc:creator>
  <cp:lastModifiedBy>Yihao Zhuo</cp:lastModifiedBy>
  <cp:revision>1</cp:revision>
  <dcterms:created xsi:type="dcterms:W3CDTF">2024-03-10T21:07:29Z</dcterms:created>
  <dcterms:modified xsi:type="dcterms:W3CDTF">2024-03-10T21:07:29Z</dcterms:modified>
  <dc:description>
866有一妇人名叫马利亚
1有一妇人名叫马利亚三十块钱买瓶真哪哒
2有妇人名字叫哈拿独生儿子献给耶和华，
3有一妇人住在撒勒法瓶存点油坛存面把
4书念妇人有属天聪明路过先知，接到她家中，
5有一妇人名叫亚比该婉言柔和避免了祸灾，
1膏在主的头耶稣夸又夸，吩咐众门徒，到处述说她
2长大作祭司先知也是他，士师大权柄，也属他管辖
3先知接家内，生活供应他，不见有难处，饥荒不用怕
4盖楼留他住，生活她供应真神赐儿子，死而得复生
5终蒙王喜爱，被选为王后，同王共风雨，余生相恩爱</dc:description>
  <dc:subject>
866yyfrmjmly
1yyfrmjmlysskqmpznd
2yfrmzjhndsezxgyhh，
3yyfrzzslfpcdytcmb
4snfrystcmlgxz，jdtjz，
5yyfrmjybgwyrhbmlhz，
1gzzdtyskyk，ffzmt，dcsst
2zdzjsxzyst，ssdqb，ystgx
3xzjjn，shgyt，bjync，jhbyp
4glltz，shtgyzscez，sedfs
5zmwxa，bxwwh，twgfy，ysxea</dc:subject>
  <cp:version>1.1</cp:version>
  <dc:language>zh-CN</dc:language>
  <cp:keywords>投影</cp:keywords>
  <cp:category>投影</cp:category>
  <cp:contentStatus>索引完成</cp:contentStatus>
</cp:coreProperties>
</file>