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C8D6A-F52C-5036-EF78-25B69A7D4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D9C14F-C9C0-68CA-26D7-EEF6D436C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7250B-0CBF-67B3-D607-C89FD56F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B41-60A9-438E-9C4C-2C82A90927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0EF76-46D3-1986-03DB-2F1E1634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B8040-D040-ECE2-2D2D-BE59CB23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1D1F-873D-45B2-9ACD-D9F3FC26E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5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912F9-0506-FC28-78FB-5D5BCADF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842D74-9DEB-CBE2-CA4F-1664467F1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FA5BA-B10B-498B-2DE9-E9F901C5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B41-60A9-438E-9C4C-2C82A90927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3A03D-B775-F152-8223-34581561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454E1-B7BF-D4DD-210D-223BB2E6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1D1F-873D-45B2-9ACD-D9F3FC26E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4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FB1C4D-DB84-B02A-0358-6FA4F3FFC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877668-F454-32CA-5C80-E9D324E3A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D3A28-3152-CD19-3EE8-B4F3855D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B41-60A9-438E-9C4C-2C82A90927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26DFE-4D27-CF2A-0765-FDB4D736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54445-53FA-E924-2F02-F215BE21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1D1F-873D-45B2-9ACD-D9F3FC26E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5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59A68-7CDC-32E7-CF9A-7561743D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D18AA-55C7-D936-B683-F7FD37E6B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3B3C8-2970-CFA4-7DD9-2406C912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B41-60A9-438E-9C4C-2C82A90927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E36D9-4FD7-7AAE-163E-8DDE1498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0C7D3-ACF1-54EE-8F61-A9B3B64C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1D1F-873D-45B2-9ACD-D9F3FC26E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55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2B144-85D2-D765-337D-C7DDFE37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036485-90BC-DD4D-862F-DECBE16C7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99821-89EB-5170-358D-4943DF32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B41-60A9-438E-9C4C-2C82A90927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9A6D7-DE07-0FEE-2276-993E42CC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8ACB42-E826-E4A4-D9E6-AD733951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1D1F-873D-45B2-9ACD-D9F3FC26E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42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3BE11-884A-1BA9-45C6-E35CEE09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D3739-4BC2-B677-3827-05D55E3C3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8278C8-3D95-02FA-46BD-DF4225FC3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2A25D7-84EC-7134-F26D-ADBDEE34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B41-60A9-438E-9C4C-2C82A90927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FFCAE3-CEA9-7C1D-FD7F-3FF1E0E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9C15AE-AFAD-A493-B330-DFE96C20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1D1F-873D-45B2-9ACD-D9F3FC26E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54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FC285-84A4-221A-689F-660EDDD5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B00670-A90C-F570-EAA2-9E63D310B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A4792-733F-D00E-99E1-D47E517DD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E9F5E0-35ED-7F2D-2E4D-08116D287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2BBB4D-D1A9-D42D-0D62-29C2AACB9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C28E14-1AAA-1940-164D-64AAE291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B41-60A9-438E-9C4C-2C82A90927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449B6F-12DA-BC16-D733-7F1B7908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02C0A7-20DA-D7AE-239A-F9EE8D40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1D1F-873D-45B2-9ACD-D9F3FC26E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3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4A715-1D71-562E-CA9A-F1F2C772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EA3AA8-ACEC-60AD-4AB8-507FE0BD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B41-60A9-438E-9C4C-2C82A90927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D06C3F-1C30-3E06-283A-3B9149E5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C1C6C5-7A24-A065-007E-E3EAE48A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1D1F-873D-45B2-9ACD-D9F3FC26E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4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A16659-55BA-FA7E-FBCF-D63E1D72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B41-60A9-438E-9C4C-2C82A90927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B9EE71-D4D4-0582-EACF-B7F14246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8E81E5-179F-13F6-CF7A-1D531BC5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1D1F-873D-45B2-9ACD-D9F3FC26E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09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14EFD-7332-0051-CD80-79A3C5C3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525BE-6B4B-156F-6579-60119C3A4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DF3B0D-7DBB-F58B-34CF-55CBCE92D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6147D5-7FF8-4665-E5F9-DBFB7D37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B41-60A9-438E-9C4C-2C82A90927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88F4DC-AD83-1E5A-6A9C-A7BD704E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8303D6-6A02-52AB-DC8D-1EA6030C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1D1F-873D-45B2-9ACD-D9F3FC26E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53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B7239-22A8-4407-7A31-13F62DCD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ECADDC-85D5-E09E-040B-01EC95128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A047CA-C955-A806-C561-879D45143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9D432-73BA-85E6-0357-C8FCB2CB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B41-60A9-438E-9C4C-2C82A90927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C31BC9-C975-1255-D9A1-5E95921B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9021D2-5F3C-6FFB-6D2B-165B5E7A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1D1F-873D-45B2-9ACD-D9F3FC26E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4376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1D43EF-967C-BF5D-EC3C-4E820A89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D621B8-F4EC-F673-BBAF-25070906A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C9D9C-A261-26DB-9A9B-1387C3E3C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2BB41-60A9-438E-9C4C-2C82A90927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E4AE9D-D2C1-4230-95DF-52D35ED70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BBD26-2483-8846-D452-C22F4F52E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E1D1F-873D-45B2-9ACD-D9F3FC26E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11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8834" name="Picture 2" descr="8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0867.弟兄姐妹主要怎</dc:title>
  <dc:creator>Yihao Zhuo</dc:creator>
  <cp:lastModifiedBy>Yihao Zhuo</cp:lastModifiedBy>
  <cp:revision>1</cp:revision>
  <dcterms:created xsi:type="dcterms:W3CDTF">2024-03-10T21:07:33Z</dcterms:created>
  <dcterms:modified xsi:type="dcterms:W3CDTF">2024-03-10T21:07:33Z</dcterms:modified>
  <dc:description>
867弟兄姊妹主要怎样心
1弟兄姊妹主要怎样心信心热心爱心虔心
2弟兄姊妹禁戒怎样心骄傲自满嫉妒与贪心
3爱弟兄要彼此亲热恭敬人要彼此推让
1甘心忠心恒心忍耐心这样的人天国定有分
2惧怕服怯优愁和灰心恼怒恨人的悔改顶要紧
3总要殷勤不可懒惰要心里火热常常服事主</dc:description>
  <dc:subject>
867dxzmzyzyx
1dxzmzyzyxxxrxaxqx
2dxzmjjzyxjazmjdytx
3adxybcqrgjrybctr
1gxzxhxrnxzydrtgdyf
2jpfqychhxnnhrdhgdyj
3zyyqbkldyxlhrccfsz</dc:subject>
  <cp:version>1.1</cp:version>
  <dc:language>zh-CN</dc:language>
  <cp:keywords>投影</cp:keywords>
  <cp:category>投影</cp:category>
  <cp:contentStatus>索引完成</cp:contentStatus>
</cp:coreProperties>
</file>