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6118E-152D-308D-9D8B-939547593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801D3B-F820-C8AD-D4A1-60CAF136A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BA1DD-FF10-89B3-4458-6A84A37A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3FE33-7529-7BB1-3224-9D40C958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B6A14-FA31-5685-5956-3FAB774E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4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CF3BA-7781-03B3-1A31-27DB3854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E1F2C-4FCD-7C85-CC59-2E1CC37BE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B9A79-31F3-810E-903A-BFE347C6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67DAF-1E82-D826-5753-3E9ED769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4D86E-EF43-4618-2B36-A51EBAEA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24BC8E-C94D-C0C5-0CD5-9E99B9226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6C76A-4A23-3E5E-87D7-9B98DF1BB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A3AC5-6237-0A51-8067-7121E934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D79C5-CC4B-6F2A-FDE1-5360B32C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92AAF-E752-18EC-D6AA-2ED59E96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A3C56-9AFD-2C4E-26BF-AFECC541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F1901-EC4F-261B-2996-BF8CFA6C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CF9CF-6198-F3A6-3BA2-A2B65A92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E7AF5-2243-A9E5-3672-E8C1E0D2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14D34-64E1-4557-BCBD-8E8050A0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5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D418D-7825-FAF7-699C-94F845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228CB-7CFD-E4C1-2A38-79054574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02679-3771-2084-03C8-AF4B33D3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75540-0998-0760-11A4-6C79A4D6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DECA5-3DF5-4B6F-A6A4-EFC9453F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9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9B814-924A-7E2A-2C4B-0D6FD70E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58465-E82E-782A-9BCE-F0DAECB64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EE36F7-9C47-B4B6-7052-0A35A18B7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F857D-DE39-9A99-2FE8-5FA5881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8BD95-E8B2-8766-5105-B340427C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098CD-F81B-87A7-2949-52F03F87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BBB70-CE6D-58C0-3B8E-FA4EEBF8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C6792-8E9D-8876-0149-4AE4EA47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8B852A-1633-5547-4D85-27B6B4D8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CD41A7-FCF2-8C04-5144-288B55EAB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DFD70-9103-8AC6-EA3D-BD7453652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E61252-A7DD-6192-A9FA-93AA06AE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E5C514-62B6-A1BD-F9AA-8DB1E896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7E2500-AEE0-660A-24A2-DFEDC83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7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9992-2ECE-57CD-10AB-8F7DAC98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4BACE-A57C-FA09-16C7-393D6A53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689EE3-AE7B-B862-D8FE-B7BDB9DB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645579-F011-08E1-3D6A-C83418A6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8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A08C62-D8A6-EE94-9E2B-AEEEC959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FD78D6-6031-3AD9-AA9E-988975DB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A3881F-3A67-C280-0A29-17618138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0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4BB48-A2B1-4D08-5846-B1DFB671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430BA-0DBA-4255-53A0-0095A1B7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07467-3FEB-47B6-C370-D914878B7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10BA5-C016-3DD4-ED0F-88BC8E1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5C6FF-58C4-6580-27AF-215373DF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3BA57-2607-2497-CA53-CF0BD4B5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4D07F-AE9B-FADD-9557-BE21544E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3304A-E1BA-4AB9-CC1C-D21F54D62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98519-441E-87E3-745E-87CD9EF8B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B98B9-7521-B271-F081-65809936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3F176-728B-E349-CBAF-89305934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DC1CE-B379-38CB-E6CF-C390FE29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834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DCC076-5BB2-A0F5-B2C1-C8930165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6CE4F-96E9-0E72-0E0A-2293B80BE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6DF33-E892-22F0-CC06-FEA3165CF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7B5D3-2E8A-C681-70EB-DE2BE99CE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26678-E3F0-5D16-52ED-9C3958203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5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858" name="Picture 2" descr="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0868.我的心渴望而等</dc:title>
  <dc:creator>Yihao Zhuo</dc:creator>
  <cp:lastModifiedBy>Yihao Zhuo</cp:lastModifiedBy>
  <cp:revision>1</cp:revision>
  <dcterms:created xsi:type="dcterms:W3CDTF">2024-03-10T21:07:38Z</dcterms:created>
  <dcterms:modified xsi:type="dcterms:W3CDTF">2024-03-10T21:07:38Z</dcterms:modified>
  <dc:description>
868我的心渴望而等待
1我的心渴望而等待求圣灵普遍浇下来
2我不求仁么样福份我只求爱人灵魂心
3世界上满了忌和恨缺乏的彼此相爱心
1将神心启示我心怀充满我主的大爱
2像我主东西南北奔寻浪子归我父神
3愿我们爱心如火焚去楚化冰凉世人</dc:description>
  <dc:subject>
868wdxkwedd
1wdxkweddqslpbjxl
2wbqrmyffwzqarlhx
3sjsmljhhqfdbcxax
1jsxqswxhcmwzdda
2xwzdxnbbxlzgwfs
3ywmaxrhfqchblsr</dc:subject>
  <cp:version>1.1</cp:version>
  <dc:language>zh-CN</dc:language>
  <cp:keywords>投影</cp:keywords>
  <cp:category>投影</cp:category>
  <cp:contentStatus>索引完成</cp:contentStatus>
</cp:coreProperties>
</file>