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4630A-B185-8B0B-E46B-35670BC10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479326-EA04-A388-10D4-5CB30EAE9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17714-F573-9928-DA91-37293983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5418-822D-479C-B633-FE32718E8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ADDF33-70CB-CFB0-FFEB-910EBBA0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42839E-4913-7283-927A-279015D7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791E-CB61-42D1-85BF-127F968E5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8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C06F3-F6B8-AC40-4687-66811778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6A87EB-53F5-2324-5371-6A2953E02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338BE-5084-7F50-048B-B39234DB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5418-822D-479C-B633-FE32718E8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92BA28-DF46-E827-4FC0-DCE808D9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37F388-B4BD-D9C1-66C0-B8CB9F90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791E-CB61-42D1-85BF-127F968E5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50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9A5706-6B84-9413-9234-DFDD54A15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CE57FB-CE83-8FB5-E513-D87737002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C3225D-0C0A-BC7C-9DBA-257B566A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5418-822D-479C-B633-FE32718E8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B6BA5A-588A-A124-3943-322EBE18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0897AE-CAE9-3431-19E0-0058D353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791E-CB61-42D1-85BF-127F968E5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60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A1FC1-69A8-93FE-FA0B-7E12846E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00043-5318-F013-3989-7EC58739A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9152A-F696-09C7-0159-0922D1B9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5418-822D-479C-B633-FE32718E8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CAE58-7C37-BAFC-C551-BAF4B8A0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A6EBCB-DAE2-2843-83CE-0273E7AB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791E-CB61-42D1-85BF-127F968E5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93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A61E8-CD38-14E2-671A-02A13C22C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7C697D-4208-C04A-7881-FDEB182D5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3A718-EA1C-E27E-0DED-BFAE817F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5418-822D-479C-B633-FE32718E8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234BBA-F999-4673-8142-44C70C62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0B2B08-77D6-2F22-9D98-D66CF944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791E-CB61-42D1-85BF-127F968E5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70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8CF5A-A015-A7AC-A089-A3AEEBC8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56B37B-F32C-2F83-59A5-2044746C3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734543-DA8A-70E7-C905-0FBBB5FD0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20490C-3549-B522-5D67-DF5FC8EC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5418-822D-479C-B633-FE32718E8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AB76A9-110B-FF8C-40CB-E5EDB99D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97F6AE-6329-D79F-E7AE-49C542BC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791E-CB61-42D1-85BF-127F968E5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74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580B0-BFEB-7399-E199-40F972F27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7CD006-499E-996C-9501-04F2E4215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99A003-AD78-A300-B637-DCBDCAFCD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050944-B7D9-8A1B-B8D3-83AC5DCBA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A454B7-5976-9348-749F-3E46AF67D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3B9BF9-4954-4D90-4F1B-CAD3E1D2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5418-822D-479C-B633-FE32718E8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3D7D06-9645-F37D-FF05-4268C38AD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5EE729-8BB0-85EB-0179-2BCC6143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791E-CB61-42D1-85BF-127F968E5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96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53AD4-B0F5-A557-51C7-869E914E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15FE95-903E-4E4C-0421-872F2D775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5418-822D-479C-B633-FE32718E8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FC7109-BEF3-0A13-4EED-5B1B5115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91053D-8107-6D1F-D63D-655F04AA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791E-CB61-42D1-85BF-127F968E5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48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311E14-209E-305B-352C-081F8DA4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5418-822D-479C-B633-FE32718E8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23EDE5-2A3D-04CC-4B2D-3B087B84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34DD1C-8F76-62FA-EA0B-46CD8EFC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791E-CB61-42D1-85BF-127F968E5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97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C0571-7320-B1FC-6F35-7561E00B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CA6910-5FB0-1086-3FC2-F9A27C109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525016-7EEC-D9B2-4482-CD257EEF1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A270D-69FF-A814-24AB-22543A502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5418-822D-479C-B633-FE32718E8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F9B20B-BA0B-7DA7-12A4-04E3C468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0614E3-30E4-602F-8303-A6BD1B35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791E-CB61-42D1-85BF-127F968E5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56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85EE4-AF91-00B3-2821-1B071656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564911-BBD9-1A84-82C6-BCDDBB0A0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59B731-6605-AA58-9739-52ECEC309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2523A8-5E10-20E6-BE2A-6610BFB7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5418-822D-479C-B633-FE32718E8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4811B4-FBBB-85B9-364E-2827C169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430487-9980-67C9-0545-AB7F3137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791E-CB61-42D1-85BF-127F968E5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6056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34F7A3-CBDE-2CC0-7131-9E5AB8FD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F517E5-749A-06F4-342C-766728A2D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ED47D1-6A90-75FA-7992-001944142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C5418-822D-479C-B633-FE32718E8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2ABEE-55A6-13D9-AEB8-187028D6E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4A2B43-AAD3-AFF1-447A-891C66590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D791E-CB61-42D1-85BF-127F968E5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77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882" name="Picture 2" descr="8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45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0869.献身为活祭</dc:title>
  <dc:creator>Yihao Zhuo</dc:creator>
  <cp:lastModifiedBy>Yihao Zhuo</cp:lastModifiedBy>
  <cp:revision>1</cp:revision>
  <dcterms:created xsi:type="dcterms:W3CDTF">2024-03-10T21:07:42Z</dcterms:created>
  <dcterms:modified xsi:type="dcterms:W3CDTF">2024-03-10T21:07:42Z</dcterms:modified>
  <dc:description>
869献身为活祭
弟兄们我以上帝的慈悲劝你们将身体献上当作活祭
是圣洁的是神所喜悦的，你们如此事奉乃是理所当然的
理所当然的不要效法这个世界只要心意更新而变化
叫你们察验何为神的善良纯全可喜悦的旨意</dc:description>
  <dc:subject>
869xswhj
dxmwysddcbqnmjstxsdzhj
ssjdsssxyd，nmrcsfnslsdrd
lsdrdbyxfzgsjzyxygxebh
jnmcyhwsdslcqkxydzy</dc:subject>
  <cp:version>1.1</cp:version>
  <dc:language>zh-CN</dc:language>
  <cp:keywords>投影</cp:keywords>
  <cp:category>投影</cp:category>
  <cp:contentStatus>索引完成</cp:contentStatus>
</cp:coreProperties>
</file>