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B5447-7720-DC5B-2574-B449B4DF6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C493EB-25AC-A2BD-2A6B-E7FA2D512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AA67D-95CC-5C14-0340-E3173D93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5E7-6A92-40A9-8AF7-321885807D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E90F4-02DF-91C0-8BD2-B20D7D6C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66F291-D1CD-B9FD-7919-F309D410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1429-C860-4D07-976F-2FA167A8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24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BE723-9683-681D-EB3C-38F00991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6C2FB-0A56-D02A-7837-FEF503187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F5B4E-C02A-96B4-A96D-E7610924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5E7-6A92-40A9-8AF7-321885807D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DBA30-B67D-7D2E-77CA-8D8A1440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0E8FC-60B4-9D52-6D9E-08B9920A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1429-C860-4D07-976F-2FA167A8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31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1029F5-8E3B-08F8-A899-7FF27577C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E80464-556F-F25D-248A-26373FAAD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4979A-AE8B-B853-AA98-93114CAD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5E7-6A92-40A9-8AF7-321885807D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76ADF-9CE3-5E9F-3DCE-0D4BA531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3F1B8-DE01-19EB-9025-223EA63D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1429-C860-4D07-976F-2FA167A8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46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16295-A730-DB93-7A32-2DDBDCE2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9D6C7-E8D9-374B-55FC-7E329A0A2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7F4A3-3632-CA95-F8A5-9D39929C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5E7-6A92-40A9-8AF7-321885807D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BE896-71B0-B9A0-9695-6E22577C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90F27-39B6-50B6-EFCC-380EA6AD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1429-C860-4D07-976F-2FA167A8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67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68F96-1F11-446E-D459-3798124C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EF17A6-4414-C05D-E78B-A6AC824BF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3CA1C-B75E-C26D-2536-C7396D23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5E7-6A92-40A9-8AF7-321885807D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D6DE8-DC0A-CA8C-D38B-14A8A77E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803324-E07B-B363-0334-BB07F64F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1429-C860-4D07-976F-2FA167A8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2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B3BDD-96D3-082A-5633-C7D9DF89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F8CCF-366C-C54B-1CC8-A0854674F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483255-5817-75F2-AC40-09351A8B3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710A98-72E7-AA30-2C83-15C19397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5E7-6A92-40A9-8AF7-321885807D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086BA-1A59-BDB0-F447-7692161B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D9EEE6-7459-62A6-F4A0-18A5D320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1429-C860-4D07-976F-2FA167A8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77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078BC-E919-0E4F-C7E0-FCBE6D3E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3C4EE3-5C36-2BBA-F57E-155447871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D0BB52-F113-5683-1B06-329937EF9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15ACF6-63E8-B312-3F98-59E8CD585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6121D7-0370-221E-3078-9EDBAC005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05D1E0-BA94-BBD8-E5AB-35213628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5E7-6A92-40A9-8AF7-321885807D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DC75A2-B6DD-C5DF-4E5F-5C1025B4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6402E2-6C85-F4D7-F80B-A7C0F459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1429-C860-4D07-976F-2FA167A8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39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F5ABC-9313-5460-91E9-AAFD8D4E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18F551-C22E-F8CF-E549-DACAFC22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5E7-6A92-40A9-8AF7-321885807D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2F0128-124D-E083-1CA6-C4730F9D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B57C0C-6F1D-7459-5F7E-DDBA0AD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1429-C860-4D07-976F-2FA167A8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37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0E37B8-8450-9CFA-F46D-96843052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5E7-6A92-40A9-8AF7-321885807D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464B39-3845-BF05-E1F2-4485587D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0E4440-7661-C91A-352F-B75D542C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1429-C860-4D07-976F-2FA167A8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56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9F844-D8A0-56D7-68F8-AA8E32894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5D11C-8335-808E-AE93-577DE90F9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758FDC-563C-D520-60AA-8356C2A2A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1A411F-C5B0-F4B3-EF30-2C55EA9A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5E7-6A92-40A9-8AF7-321885807D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8545E3-2E18-DD7B-4983-C419CBB3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138762-BC65-A219-1C30-C5280759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1429-C860-4D07-976F-2FA167A8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2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E8DBB-DB82-CA53-3736-9ADA0504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2C090A-9A3A-50ED-2635-B8071B757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C5080D-D87E-A277-E417-B47B21F2B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4861AD-2637-00EF-8BB5-54970BE6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5E7-6A92-40A9-8AF7-321885807D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A70821-2F0C-B3FA-B401-3A90CC47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0143AF-1681-D7F0-8ECB-67AF2039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1429-C860-4D07-976F-2FA167A8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721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7225EE-4075-7FF1-2680-0D4696A7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5B4BCC-BFD8-6F57-1864-417C18E9A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29F69-EEB1-6053-04A0-F8987798B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235E7-6A92-40A9-8AF7-321885807D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E7A00-C240-717B-7B81-A8BF4A64B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C6A45-DEC1-10C9-F031-B06F24AB0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41429-C860-4D07-976F-2FA167A8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3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906" name="Picture 2" descr="8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0870.如何见主</dc:title>
  <dc:creator>Yihao Zhuo</dc:creator>
  <cp:lastModifiedBy>Yihao Zhuo</cp:lastModifiedBy>
  <cp:revision>1</cp:revision>
  <dcterms:created xsi:type="dcterms:W3CDTF">2024-03-10T21:07:46Z</dcterms:created>
  <dcterms:modified xsi:type="dcterms:W3CDTF">2024-03-10T21:07:46Z</dcterms:modified>
  <dc:description>
870如何见主
1主若今日接我灵魂我能坦然见主否
2今日见主复有何忧因主耶稣已救我
3追想昔日虚度光阴现时安能再重度
4我实愿竭尽心才殷勤作工趁现在
1缺少珍宝向主献陈赎罪大恩全白受
2惟有一事使我怀愁空占地土未结果
3我今奉献全身全心听主命令行其路
4不多时日我主再临做醒救人等主来
功尚未成我即去乎2何能如此见恩主
未领一人来归耶稣岂可空手回天府</dc:description>
  <dc:subject>
870rhjz
1zrjrjwlhwntrjzf
2jrjzfyhyyzysyjw
3zxxrxdgyxsanzzd
4wsyjjxcyqzgcxz
1qszbxzxcszdeqbs
2wyysswhckzdtwjg
3wjfxqsqxtzmlxql
4bdsrwzzlzxjrdzl
gswcwjqh2hnrcjez
wlyrlgysqkkshtf</dc:subject>
  <cp:version>1.1</cp:version>
  <dc:language>zh-CN</dc:language>
  <cp:keywords>投影</cp:keywords>
  <cp:category>投影</cp:category>
  <cp:contentStatus>索引完成</cp:contentStatus>
</cp:coreProperties>
</file>