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2A0A-5CEB-0525-44F9-CC4C31E34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71A23E-C93B-208D-6C16-2B1A10894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D6A66-0221-9F5D-15EF-739FE08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858CE-04E8-CE67-122C-D1D004F6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CAD31-FF49-EFED-B92D-1F9829D2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2948-D446-085F-F59B-D7FA7E90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CC6E1-A1CF-4EBE-1A92-B3B62D83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4E6C8-A98F-8715-D6C3-F90C5044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4DAC3-0084-7E13-9C99-DFEB02A5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C8254-16C5-84D3-E0E9-25D37338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1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08E84-5579-7CCB-CF77-3580D87E9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DB91E-DAA1-AE5B-A2F2-5A8D2F6B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5B2CC-BB67-B84B-3F96-4ACA7EF4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0951B-9C1E-C4F5-B70D-180E05DC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CFBEA-92F0-BCD4-76B5-77BD057D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8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1ABB-73EF-9D1E-949C-65F7F63D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90A41-B510-F60F-6452-7AC82B84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5FE98-A4D1-856C-7C8E-8BCAEA0E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CCBED-2F77-D32B-4C54-70C2DEA8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83AD8-3936-D2C5-FECE-E718A9DA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31AF1-B055-8AF8-1457-9B3FFE48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560E8-B41B-55CB-F37F-C021104C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5D30E-9429-42ED-DE02-46B6543B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D4266-4418-C01E-8878-5854BF57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B0C87-8B75-E488-EE40-79C4783D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6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FD38-261D-DA77-7464-5CDF12AA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98919-EEB0-4A57-E6F9-98C33D49C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98793-1E70-2857-81D8-DEFB25C58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A8EAA-E055-B13A-62C2-71D595D9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77554-8268-1E2B-8124-DA70DDEB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3022A-A8A6-5159-A485-38B653D2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5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04704-3C52-AA68-CD2A-F0E831D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86F4B-1195-BF10-BFF6-EA94AC4D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DC4245-9D77-74D1-1A87-B1583285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51EEF4-822F-E548-68DE-3696728D3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62E82-8123-021C-F44F-14C858FD3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4DF55-7BE4-4A2D-DBEE-07952BE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015986-C35E-AD91-AD0C-314D44B8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C141D3-541A-1418-3212-A1EB2F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7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70E11-F4F4-F42D-80AF-CC169D38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D7756-C873-D8BE-61F2-DD8C5B9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DF88C6-122E-5A16-835C-596C1B6B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CA17D8-92BA-FEC9-80B4-1E98E7B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6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44426F-183F-5365-4F13-F14A884B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F62D68-A2C0-C534-7551-EC874A1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337CB-D2C4-13D2-A9AC-FD224915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5997-0D2D-95F2-A22B-F342F90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619CF-955C-DBAB-BA3E-AAFC1E48B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8E8D7-86B8-6B85-D502-D1CEFBD23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47482-E9B8-BCEA-E8B8-65E67EB7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14312-1F07-45D7-25D3-78F62674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55DE4-1940-7352-63E9-27C467A6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9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FFA-6557-7106-8188-AFBA4E9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42ECC-61EC-1B8B-8DEB-FEABF8ED9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CB7F7-6841-954D-B894-B58C21004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64C05-C622-FABB-5C8A-E540B792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2B9ED-B8BF-6987-F602-B6B8D541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6D211-6173-A3A3-3213-09857151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393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E0EE52-6EDC-712B-FF30-3BBEF6C4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0E47D-F58B-2CA8-A4F5-2D2D356C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0DE2-77F9-817A-CD7F-A5332A70C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EC18-3A0F-4772-8A99-5B51788CD7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EA60F-21D4-9031-C05A-EC2532972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604EF-DAE9-975E-903E-D5C4EB252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A36D-635A-4752-BBCA-A7E0D255E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026" name="Picture 2" descr="8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0875.欢呼主耶稣</dc:title>
  <dc:creator>Yihao Zhuo</dc:creator>
  <cp:lastModifiedBy>Yihao Zhuo</cp:lastModifiedBy>
  <cp:revision>1</cp:revision>
  <dcterms:created xsi:type="dcterms:W3CDTF">2024-03-10T21:08:09Z</dcterms:created>
  <dcterms:modified xsi:type="dcterms:W3CDTF">2024-03-10T21:08:09Z</dcterms:modified>
  <dc:description>
875欢呼主耶稣
主耶稣用爱把我们团聚在一起，主耶稣用血洗净我们的罪，
主耶稣用大能行神迹，主耶稣爱我们胜过爱自己
我们要称颂池我们要敬畏池
我们要跳跃欢呼池我们要用生命事泰礼</dc:description>
  <dc:subject>
875hhzys
zysyabwmtjzyq，zysyxxjwmdz，
zysydnxsj，zysawmsgazj
wmycscwmyjwc
wmytyhhcwmyysmstl</dc:subject>
  <cp:version>1.1</cp:version>
  <dc:language>zh-CN</dc:language>
  <cp:keywords>投影</cp:keywords>
  <cp:category>投影</cp:category>
  <cp:contentStatus>索引完成</cp:contentStatus>
</cp:coreProperties>
</file>