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1EFFD-8DCB-C5F4-A660-FBBCED03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775DFC-7C63-1A0D-9712-C27FA0CA9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AFF4-C0F0-3D9D-7F7F-1ABD9E79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62BA5-E726-AD61-C2FD-A4EB9A1A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1E1A0-D216-D5E6-C30E-5261F62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A8EC-42E3-4E71-21B9-5A5548FB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838C6-8C49-A7E1-26A6-EAEE1693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8A118-E856-7E26-D51E-E9F81161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CB4FE-6BBC-E125-4AC7-B2860E7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D39FD-AB80-5E0A-9530-11848446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F8F71E-2408-E799-2FFA-03D6E217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84FFE-BD0A-48DD-6A3C-12A31F3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01B0D-2B6C-B121-60D3-AF060462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D4815-FDEF-823F-81A6-9C0E2EA5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C1676-323D-5973-03C0-90C841AC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5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5E90-A6DC-9105-F2E8-2D6082C1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B0E02-05E3-6600-A405-D46ACDC2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AC04B-3B05-DB8E-347A-70C43085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BB1F7-7F17-CEFD-70C3-8067B89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C4410-8039-7437-D9F0-00972DCF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0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6EE7-BE18-D25F-4C9B-5368B8F4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15EB8-CCD0-2ACE-F81F-59023EEF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09E92-6F29-4ADF-5104-1665652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009A0-555D-5BD3-B9E9-8A4E962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226C7-2991-B42B-A320-69C5901B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4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91F3C-4BCE-6189-0E19-9C1D3B19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188D1-CF70-3972-B688-186B8C2ED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C9CC8-7DAD-AE89-20B4-4D0968F9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BCDE3-1CAB-5909-5FA6-065887D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BA9A1-B75A-0F52-B1FA-0594208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C4C98-54AC-317C-D90C-309391A7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0BCC8-F1B5-53AC-C080-7DA11C35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707FB-00A2-F6E3-D6CE-1F00A326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01168-4079-3348-8204-FC7E401C2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B351EF-F84A-1D82-5199-0EF9DCA8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E51CF-B0D0-8155-3487-A13B09D07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B052F-B3BA-BCF3-231A-6F270B5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CE215-01E5-AD97-02C1-43575C55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201AAC-F628-B6A3-F2E8-8F7EEF26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0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7A86-1262-A956-A0B1-9757F4F0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74C15-607D-765C-ADD8-DD099E0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6983D-A4A3-88D4-A1D6-DA6237F0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7F7F2-4C65-F215-A0A3-27DF33C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B875DC-630E-2E3D-D915-72C4B052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844CD-3076-8E35-DDAD-06CBDF59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53DAF-4425-3B7F-3FD0-F433C60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A1309-3673-9160-0003-79B72A6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A56A4-DF1E-0BC0-3EF1-90B761C2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5923B-A563-828E-5F3F-56BE0D84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5BD5-7F6B-1677-23C1-EDF7A968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27DBC-432B-70AB-262E-22F3C470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75CFC-6339-9CBD-DD5C-83F43BB7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092B-70E4-79AC-C79A-949935BF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2CB56A-53BB-D073-35FF-32BEA327B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50122-AC35-5442-E133-BA9537FD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2CC1-DE5C-0D86-55F9-604DEC44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B32BF-221C-5156-1C37-F6473D6A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C88BA-A31A-A9B7-2461-A72FF43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216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FE84BF-2E0A-C07B-5F13-4C2C91ED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0C26D-5D7C-33BA-E617-B0D8B44C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FD052-6B65-3DFA-F4F0-7755AAF6E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FD00-6D92-416E-A26D-2B58A42E63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DFB6-AF90-88C2-D96B-467C674B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7D00E-CC6E-76C3-2A1B-8DA13D99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A0AE-F03E-4A48-86E9-B74AFA77E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 descr="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9075" name="Picture 3" descr="8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10663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0876.同路人</dc:title>
  <dc:creator>Yihao Zhuo</dc:creator>
  <cp:lastModifiedBy>Yihao Zhuo</cp:lastModifiedBy>
  <cp:revision>1</cp:revision>
  <dcterms:created xsi:type="dcterms:W3CDTF">2024-03-10T21:08:13Z</dcterms:created>
  <dcterms:modified xsi:type="dcterms:W3CDTF">2024-03-10T21:08:13Z</dcterms:modified>
  <dc:description>
876同路人
只因为我们都是同路人，才会有同样的经历，
只因为我们都是同路人，才会有同样的追求
同艺共患难只有同路人最亲，
同流泪同喜乐只有同路人最真诚
876同路人
感谢神让我们在真道上相逢成为同路人
我们内心发出真诚的歌唱赞美奇妙救恩
心灵合一相互理解，同路人一定要同心，
美好的盼望永恒的国度，永远属于我们</dc:description>
  <dc:subject>
876tlr
zywwmdstlr，chytydjl，
zywwmdstlr，chytydzq
tyghnzytlrzq，
tlltxlzytlrzzc
876tlr
gxsrwmzzdsxfcwtlr
wmnxfczcdgczmqmje
xlhyxhlj，tlrydytx，
mhdpwyhdgd，yysywm</dc:subject>
  <cp:version>1.1</cp:version>
  <dc:language>zh-CN</dc:language>
  <cp:keywords>投影</cp:keywords>
  <cp:category>投影</cp:category>
  <cp:contentStatus>索引完成</cp:contentStatus>
</cp:coreProperties>
</file>